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304"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ata5.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rawing5.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CD06CF-E63F-466A-9FCD-0B9777C15E37}"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A298E3D3-4546-4D3F-980F-4BB7BD0BBE02}">
      <dgm:prSet/>
      <dgm:spPr/>
      <dgm:t>
        <a:bodyPr/>
        <a:lstStyle/>
        <a:p>
          <a:r>
            <a:rPr lang="nl-NL"/>
            <a:t>Methodisch handelen: Je werkt professioneel volgens de methodische cyclus. (komen we later op terug</a:t>
          </a:r>
          <a:endParaRPr lang="en-US"/>
        </a:p>
      </dgm:t>
    </dgm:pt>
    <dgm:pt modelId="{A084B106-1E84-486A-A888-076A323C66E6}" type="parTrans" cxnId="{ABFF0D6A-5124-4653-A289-CCFD117C22FF}">
      <dgm:prSet/>
      <dgm:spPr/>
      <dgm:t>
        <a:bodyPr/>
        <a:lstStyle/>
        <a:p>
          <a:endParaRPr lang="en-US"/>
        </a:p>
      </dgm:t>
    </dgm:pt>
    <dgm:pt modelId="{CC58454D-BB21-4CBC-9CEE-D5F4FDEBDE51}" type="sibTrans" cxnId="{ABFF0D6A-5124-4653-A289-CCFD117C22FF}">
      <dgm:prSet/>
      <dgm:spPr/>
      <dgm:t>
        <a:bodyPr/>
        <a:lstStyle/>
        <a:p>
          <a:endParaRPr lang="en-US"/>
        </a:p>
      </dgm:t>
    </dgm:pt>
    <dgm:pt modelId="{EB689B50-D4B9-4490-A7AC-E09F2EC3E8F9}">
      <dgm:prSet/>
      <dgm:spPr/>
      <dgm:t>
        <a:bodyPr/>
        <a:lstStyle/>
        <a:p>
          <a:r>
            <a:rPr lang="nl-NL"/>
            <a:t>Systematisch handelen: ordelijk werken. Volgens een bepaalde systematiek. Alle stappen hebben verband met elkaar. Je doet ze in een logische volgorde. </a:t>
          </a:r>
          <a:endParaRPr lang="en-US"/>
        </a:p>
      </dgm:t>
    </dgm:pt>
    <dgm:pt modelId="{6302297B-F1C1-46BF-9621-643CCE201239}" type="parTrans" cxnId="{3F3D77D6-935A-4E6A-B5F6-824BEBA8DB4C}">
      <dgm:prSet/>
      <dgm:spPr/>
      <dgm:t>
        <a:bodyPr/>
        <a:lstStyle/>
        <a:p>
          <a:endParaRPr lang="en-US"/>
        </a:p>
      </dgm:t>
    </dgm:pt>
    <dgm:pt modelId="{B80CA4D1-0D46-4D27-AD1D-584B4D7C4A70}" type="sibTrans" cxnId="{3F3D77D6-935A-4E6A-B5F6-824BEBA8DB4C}">
      <dgm:prSet/>
      <dgm:spPr/>
      <dgm:t>
        <a:bodyPr/>
        <a:lstStyle/>
        <a:p>
          <a:endParaRPr lang="en-US"/>
        </a:p>
      </dgm:t>
    </dgm:pt>
    <dgm:pt modelId="{11460CF1-8E14-4C28-8A3A-235B5FF111E6}">
      <dgm:prSet/>
      <dgm:spPr/>
      <dgm:t>
        <a:bodyPr/>
        <a:lstStyle/>
        <a:p>
          <a:r>
            <a:rPr lang="nl-NL"/>
            <a:t>Bijvoorbeeld:</a:t>
          </a:r>
          <a:endParaRPr lang="en-US"/>
        </a:p>
      </dgm:t>
    </dgm:pt>
    <dgm:pt modelId="{5057660B-1978-4DC4-A56E-DFD40F4ABC83}" type="parTrans" cxnId="{E4A9F445-28EE-404A-9BC4-53F305BE53A9}">
      <dgm:prSet/>
      <dgm:spPr/>
      <dgm:t>
        <a:bodyPr/>
        <a:lstStyle/>
        <a:p>
          <a:endParaRPr lang="en-US"/>
        </a:p>
      </dgm:t>
    </dgm:pt>
    <dgm:pt modelId="{C38BCE93-0A86-4A6E-AE5F-15582E01E148}" type="sibTrans" cxnId="{E4A9F445-28EE-404A-9BC4-53F305BE53A9}">
      <dgm:prSet/>
      <dgm:spPr/>
      <dgm:t>
        <a:bodyPr/>
        <a:lstStyle/>
        <a:p>
          <a:endParaRPr lang="en-US"/>
        </a:p>
      </dgm:t>
    </dgm:pt>
    <dgm:pt modelId="{50E62BF6-AD07-4497-9C82-E0CF813FC140}">
      <dgm:prSet/>
      <dgm:spPr/>
      <dgm:t>
        <a:bodyPr/>
        <a:lstStyle/>
        <a:p>
          <a:r>
            <a:rPr lang="nl-NL"/>
            <a:t>Je wilt graag dat je client zelfstandig boodschappen kan doen. De client kan dit nu nog niet. Er moet een plan komen om deze client zelfstandig te krijgen</a:t>
          </a:r>
          <a:br>
            <a:rPr lang="nl-NL"/>
          </a:br>
          <a:endParaRPr lang="en-US"/>
        </a:p>
      </dgm:t>
    </dgm:pt>
    <dgm:pt modelId="{4895293D-A646-499D-BE40-E656F6A46F6C}" type="parTrans" cxnId="{89727E81-A898-4BB9-BE0E-4ECA399EDC78}">
      <dgm:prSet/>
      <dgm:spPr/>
      <dgm:t>
        <a:bodyPr/>
        <a:lstStyle/>
        <a:p>
          <a:endParaRPr lang="en-US"/>
        </a:p>
      </dgm:t>
    </dgm:pt>
    <dgm:pt modelId="{3C6156F4-1105-47B3-B857-206B08CEA0FF}" type="sibTrans" cxnId="{89727E81-A898-4BB9-BE0E-4ECA399EDC78}">
      <dgm:prSet/>
      <dgm:spPr/>
      <dgm:t>
        <a:bodyPr/>
        <a:lstStyle/>
        <a:p>
          <a:endParaRPr lang="en-US"/>
        </a:p>
      </dgm:t>
    </dgm:pt>
    <dgm:pt modelId="{EF4EB51D-F46A-4E3C-BB35-13034F44C4AE}">
      <dgm:prSet/>
      <dgm:spPr/>
      <dgm:t>
        <a:bodyPr/>
        <a:lstStyle/>
        <a:p>
          <a:r>
            <a:rPr lang="nl-NL"/>
            <a:t>Of: Een client is dakloos en wil graag een woning. Hiervoor moet je een plan maken. </a:t>
          </a:r>
          <a:endParaRPr lang="en-US"/>
        </a:p>
      </dgm:t>
    </dgm:pt>
    <dgm:pt modelId="{D60B10CD-4CB9-4DD0-AF5C-604EB8857156}" type="parTrans" cxnId="{A115BA4A-8ACA-428D-9A33-F81B6A924739}">
      <dgm:prSet/>
      <dgm:spPr/>
      <dgm:t>
        <a:bodyPr/>
        <a:lstStyle/>
        <a:p>
          <a:endParaRPr lang="en-US"/>
        </a:p>
      </dgm:t>
    </dgm:pt>
    <dgm:pt modelId="{800EFA33-CFF5-49D2-A3B4-79D19A11822D}" type="sibTrans" cxnId="{A115BA4A-8ACA-428D-9A33-F81B6A924739}">
      <dgm:prSet/>
      <dgm:spPr/>
      <dgm:t>
        <a:bodyPr/>
        <a:lstStyle/>
        <a:p>
          <a:endParaRPr lang="en-US"/>
        </a:p>
      </dgm:t>
    </dgm:pt>
    <dgm:pt modelId="{13F7391D-122C-4828-AAAD-16C54CDCF500}" type="pres">
      <dgm:prSet presAssocID="{A4CD06CF-E63F-466A-9FCD-0B9777C15E37}" presName="Name0" presStyleCnt="0">
        <dgm:presLayoutVars>
          <dgm:dir/>
          <dgm:animLvl val="lvl"/>
          <dgm:resizeHandles val="exact"/>
        </dgm:presLayoutVars>
      </dgm:prSet>
      <dgm:spPr/>
    </dgm:pt>
    <dgm:pt modelId="{95CDCF27-7CE5-4A4A-BB56-C6D7698B6073}" type="pres">
      <dgm:prSet presAssocID="{A298E3D3-4546-4D3F-980F-4BB7BD0BBE02}" presName="linNode" presStyleCnt="0"/>
      <dgm:spPr/>
    </dgm:pt>
    <dgm:pt modelId="{638F2C9F-DAE0-4138-8193-0523715EDC80}" type="pres">
      <dgm:prSet presAssocID="{A298E3D3-4546-4D3F-980F-4BB7BD0BBE02}" presName="parentText" presStyleLbl="node1" presStyleIdx="0" presStyleCnt="3">
        <dgm:presLayoutVars>
          <dgm:chMax val="1"/>
          <dgm:bulletEnabled val="1"/>
        </dgm:presLayoutVars>
      </dgm:prSet>
      <dgm:spPr/>
    </dgm:pt>
    <dgm:pt modelId="{428886E1-74AF-4B62-B00E-C53B01AB9880}" type="pres">
      <dgm:prSet presAssocID="{CC58454D-BB21-4CBC-9CEE-D5F4FDEBDE51}" presName="sp" presStyleCnt="0"/>
      <dgm:spPr/>
    </dgm:pt>
    <dgm:pt modelId="{F1990CFA-2393-473A-AFA2-628ADC9ECCFE}" type="pres">
      <dgm:prSet presAssocID="{EB689B50-D4B9-4490-A7AC-E09F2EC3E8F9}" presName="linNode" presStyleCnt="0"/>
      <dgm:spPr/>
    </dgm:pt>
    <dgm:pt modelId="{2E399019-8167-48A7-806A-4B42293B755A}" type="pres">
      <dgm:prSet presAssocID="{EB689B50-D4B9-4490-A7AC-E09F2EC3E8F9}" presName="parentText" presStyleLbl="node1" presStyleIdx="1" presStyleCnt="3">
        <dgm:presLayoutVars>
          <dgm:chMax val="1"/>
          <dgm:bulletEnabled val="1"/>
        </dgm:presLayoutVars>
      </dgm:prSet>
      <dgm:spPr/>
    </dgm:pt>
    <dgm:pt modelId="{83A0DF05-D032-474D-8A3E-95F4CF2AEC38}" type="pres">
      <dgm:prSet presAssocID="{B80CA4D1-0D46-4D27-AD1D-584B4D7C4A70}" presName="sp" presStyleCnt="0"/>
      <dgm:spPr/>
    </dgm:pt>
    <dgm:pt modelId="{2E957DF1-B062-4653-831B-52308F6D2DAF}" type="pres">
      <dgm:prSet presAssocID="{11460CF1-8E14-4C28-8A3A-235B5FF111E6}" presName="linNode" presStyleCnt="0"/>
      <dgm:spPr/>
    </dgm:pt>
    <dgm:pt modelId="{658D4847-F545-4046-9324-A7AFA01A4A6D}" type="pres">
      <dgm:prSet presAssocID="{11460CF1-8E14-4C28-8A3A-235B5FF111E6}" presName="parentText" presStyleLbl="node1" presStyleIdx="2" presStyleCnt="3">
        <dgm:presLayoutVars>
          <dgm:chMax val="1"/>
          <dgm:bulletEnabled val="1"/>
        </dgm:presLayoutVars>
      </dgm:prSet>
      <dgm:spPr/>
    </dgm:pt>
    <dgm:pt modelId="{1900C77B-594E-40A6-BA72-A11D6334B78F}" type="pres">
      <dgm:prSet presAssocID="{11460CF1-8E14-4C28-8A3A-235B5FF111E6}" presName="descendantText" presStyleLbl="alignAccFollowNode1" presStyleIdx="0" presStyleCnt="1">
        <dgm:presLayoutVars>
          <dgm:bulletEnabled val="1"/>
        </dgm:presLayoutVars>
      </dgm:prSet>
      <dgm:spPr/>
    </dgm:pt>
  </dgm:ptLst>
  <dgm:cxnLst>
    <dgm:cxn modelId="{E4A9F445-28EE-404A-9BC4-53F305BE53A9}" srcId="{A4CD06CF-E63F-466A-9FCD-0B9777C15E37}" destId="{11460CF1-8E14-4C28-8A3A-235B5FF111E6}" srcOrd="2" destOrd="0" parTransId="{5057660B-1978-4DC4-A56E-DFD40F4ABC83}" sibTransId="{C38BCE93-0A86-4A6E-AE5F-15582E01E148}"/>
    <dgm:cxn modelId="{ABFF0D6A-5124-4653-A289-CCFD117C22FF}" srcId="{A4CD06CF-E63F-466A-9FCD-0B9777C15E37}" destId="{A298E3D3-4546-4D3F-980F-4BB7BD0BBE02}" srcOrd="0" destOrd="0" parTransId="{A084B106-1E84-486A-A888-076A323C66E6}" sibTransId="{CC58454D-BB21-4CBC-9CEE-D5F4FDEBDE51}"/>
    <dgm:cxn modelId="{A115BA4A-8ACA-428D-9A33-F81B6A924739}" srcId="{11460CF1-8E14-4C28-8A3A-235B5FF111E6}" destId="{EF4EB51D-F46A-4E3C-BB35-13034F44C4AE}" srcOrd="1" destOrd="0" parTransId="{D60B10CD-4CB9-4DD0-AF5C-604EB8857156}" sibTransId="{800EFA33-CFF5-49D2-A3B4-79D19A11822D}"/>
    <dgm:cxn modelId="{89727E81-A898-4BB9-BE0E-4ECA399EDC78}" srcId="{11460CF1-8E14-4C28-8A3A-235B5FF111E6}" destId="{50E62BF6-AD07-4497-9C82-E0CF813FC140}" srcOrd="0" destOrd="0" parTransId="{4895293D-A646-499D-BE40-E656F6A46F6C}" sibTransId="{3C6156F4-1105-47B3-B857-206B08CEA0FF}"/>
    <dgm:cxn modelId="{ACE6A987-DE7F-424B-AED6-2F9D47D5C580}" type="presOf" srcId="{EB689B50-D4B9-4490-A7AC-E09F2EC3E8F9}" destId="{2E399019-8167-48A7-806A-4B42293B755A}" srcOrd="0" destOrd="0" presId="urn:microsoft.com/office/officeart/2005/8/layout/vList5"/>
    <dgm:cxn modelId="{0A1056AE-FDF3-4C58-95DA-5F6E6C1267CE}" type="presOf" srcId="{50E62BF6-AD07-4497-9C82-E0CF813FC140}" destId="{1900C77B-594E-40A6-BA72-A11D6334B78F}" srcOrd="0" destOrd="0" presId="urn:microsoft.com/office/officeart/2005/8/layout/vList5"/>
    <dgm:cxn modelId="{BFD3D3CD-61CA-47E6-8B0D-B50AE3C46F16}" type="presOf" srcId="{A298E3D3-4546-4D3F-980F-4BB7BD0BBE02}" destId="{638F2C9F-DAE0-4138-8193-0523715EDC80}" srcOrd="0" destOrd="0" presId="urn:microsoft.com/office/officeart/2005/8/layout/vList5"/>
    <dgm:cxn modelId="{3F3D77D6-935A-4E6A-B5F6-824BEBA8DB4C}" srcId="{A4CD06CF-E63F-466A-9FCD-0B9777C15E37}" destId="{EB689B50-D4B9-4490-A7AC-E09F2EC3E8F9}" srcOrd="1" destOrd="0" parTransId="{6302297B-F1C1-46BF-9621-643CCE201239}" sibTransId="{B80CA4D1-0D46-4D27-AD1D-584B4D7C4A70}"/>
    <dgm:cxn modelId="{8EA662DC-37EE-4266-91BE-A80E731DB3DF}" type="presOf" srcId="{A4CD06CF-E63F-466A-9FCD-0B9777C15E37}" destId="{13F7391D-122C-4828-AAAD-16C54CDCF500}" srcOrd="0" destOrd="0" presId="urn:microsoft.com/office/officeart/2005/8/layout/vList5"/>
    <dgm:cxn modelId="{C8B460E7-D03D-4E5D-B216-227657892C4A}" type="presOf" srcId="{EF4EB51D-F46A-4E3C-BB35-13034F44C4AE}" destId="{1900C77B-594E-40A6-BA72-A11D6334B78F}" srcOrd="0" destOrd="1" presId="urn:microsoft.com/office/officeart/2005/8/layout/vList5"/>
    <dgm:cxn modelId="{8FCF43F0-BD3B-43FA-9A22-926F8B45677B}" type="presOf" srcId="{11460CF1-8E14-4C28-8A3A-235B5FF111E6}" destId="{658D4847-F545-4046-9324-A7AFA01A4A6D}" srcOrd="0" destOrd="0" presId="urn:microsoft.com/office/officeart/2005/8/layout/vList5"/>
    <dgm:cxn modelId="{BAF540EF-4A64-418D-A175-B169193363A4}" type="presParOf" srcId="{13F7391D-122C-4828-AAAD-16C54CDCF500}" destId="{95CDCF27-7CE5-4A4A-BB56-C6D7698B6073}" srcOrd="0" destOrd="0" presId="urn:microsoft.com/office/officeart/2005/8/layout/vList5"/>
    <dgm:cxn modelId="{A82478D4-2F52-45C6-8DFC-F2A4A44241D2}" type="presParOf" srcId="{95CDCF27-7CE5-4A4A-BB56-C6D7698B6073}" destId="{638F2C9F-DAE0-4138-8193-0523715EDC80}" srcOrd="0" destOrd="0" presId="urn:microsoft.com/office/officeart/2005/8/layout/vList5"/>
    <dgm:cxn modelId="{233A4B1E-4FBA-45BA-AD92-308FA59C47C4}" type="presParOf" srcId="{13F7391D-122C-4828-AAAD-16C54CDCF500}" destId="{428886E1-74AF-4B62-B00E-C53B01AB9880}" srcOrd="1" destOrd="0" presId="urn:microsoft.com/office/officeart/2005/8/layout/vList5"/>
    <dgm:cxn modelId="{547E2BF7-9D19-490B-9F9B-D20B95E768C2}" type="presParOf" srcId="{13F7391D-122C-4828-AAAD-16C54CDCF500}" destId="{F1990CFA-2393-473A-AFA2-628ADC9ECCFE}" srcOrd="2" destOrd="0" presId="urn:microsoft.com/office/officeart/2005/8/layout/vList5"/>
    <dgm:cxn modelId="{F0803DD7-9A6A-4CBD-8A2C-364E39863593}" type="presParOf" srcId="{F1990CFA-2393-473A-AFA2-628ADC9ECCFE}" destId="{2E399019-8167-48A7-806A-4B42293B755A}" srcOrd="0" destOrd="0" presId="urn:microsoft.com/office/officeart/2005/8/layout/vList5"/>
    <dgm:cxn modelId="{B371FC22-BD42-4E9A-8E87-CBB22585AC54}" type="presParOf" srcId="{13F7391D-122C-4828-AAAD-16C54CDCF500}" destId="{83A0DF05-D032-474D-8A3E-95F4CF2AEC38}" srcOrd="3" destOrd="0" presId="urn:microsoft.com/office/officeart/2005/8/layout/vList5"/>
    <dgm:cxn modelId="{F0E84366-F23A-4EBB-8BE7-B6DEE55BD006}" type="presParOf" srcId="{13F7391D-122C-4828-AAAD-16C54CDCF500}" destId="{2E957DF1-B062-4653-831B-52308F6D2DAF}" srcOrd="4" destOrd="0" presId="urn:microsoft.com/office/officeart/2005/8/layout/vList5"/>
    <dgm:cxn modelId="{410D9FDB-D663-4CB1-9212-F78545200BAD}" type="presParOf" srcId="{2E957DF1-B062-4653-831B-52308F6D2DAF}" destId="{658D4847-F545-4046-9324-A7AFA01A4A6D}" srcOrd="0" destOrd="0" presId="urn:microsoft.com/office/officeart/2005/8/layout/vList5"/>
    <dgm:cxn modelId="{C307CD5B-7DD3-47FF-89C2-24EA4A94F055}" type="presParOf" srcId="{2E957DF1-B062-4653-831B-52308F6D2DAF}" destId="{1900C77B-594E-40A6-BA72-A11D6334B78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9FDBA1-4E90-406E-A182-CA2835648E3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A1461732-2D1A-4B48-B1FA-601B2C1F52A9}">
      <dgm:prSet/>
      <dgm:spPr/>
      <dgm:t>
        <a:bodyPr/>
        <a:lstStyle/>
        <a:p>
          <a:r>
            <a:rPr lang="nl-NL"/>
            <a:t>Je richt je op het bereiken van je doel. </a:t>
          </a:r>
          <a:endParaRPr lang="en-US"/>
        </a:p>
      </dgm:t>
    </dgm:pt>
    <dgm:pt modelId="{83834123-1ACC-4E90-8D08-43CC9870F42A}" type="parTrans" cxnId="{2E931E98-825D-4008-A435-280E2E12154F}">
      <dgm:prSet/>
      <dgm:spPr/>
      <dgm:t>
        <a:bodyPr/>
        <a:lstStyle/>
        <a:p>
          <a:endParaRPr lang="en-US"/>
        </a:p>
      </dgm:t>
    </dgm:pt>
    <dgm:pt modelId="{19D1BF86-E2D5-46B2-BB64-0677FEFD6923}" type="sibTrans" cxnId="{2E931E98-825D-4008-A435-280E2E12154F}">
      <dgm:prSet/>
      <dgm:spPr/>
      <dgm:t>
        <a:bodyPr/>
        <a:lstStyle/>
        <a:p>
          <a:endParaRPr lang="en-US"/>
        </a:p>
      </dgm:t>
    </dgm:pt>
    <dgm:pt modelId="{16E542A9-1D71-4257-9FD9-880965FF9F4C}">
      <dgm:prSet/>
      <dgm:spPr/>
      <dgm:t>
        <a:bodyPr/>
        <a:lstStyle/>
        <a:p>
          <a:r>
            <a:rPr lang="nl-NL"/>
            <a:t>Dit doel bepaal je met alle betrokkenen (ouders, familieleden, cliënt, collega`s, persoonlijk begeleider enz)</a:t>
          </a:r>
          <a:endParaRPr lang="en-US"/>
        </a:p>
      </dgm:t>
    </dgm:pt>
    <dgm:pt modelId="{2213BC9E-0BDF-47CE-BC74-52546DBEFB0D}" type="parTrans" cxnId="{2EEAA584-7498-49B9-BA00-24DDEB9D62C9}">
      <dgm:prSet/>
      <dgm:spPr/>
      <dgm:t>
        <a:bodyPr/>
        <a:lstStyle/>
        <a:p>
          <a:endParaRPr lang="en-US"/>
        </a:p>
      </dgm:t>
    </dgm:pt>
    <dgm:pt modelId="{7254017B-43C2-4F97-875D-1B318BA72E1E}" type="sibTrans" cxnId="{2EEAA584-7498-49B9-BA00-24DDEB9D62C9}">
      <dgm:prSet/>
      <dgm:spPr/>
      <dgm:t>
        <a:bodyPr/>
        <a:lstStyle/>
        <a:p>
          <a:endParaRPr lang="en-US"/>
        </a:p>
      </dgm:t>
    </dgm:pt>
    <dgm:pt modelId="{94FBCAE6-9C63-4B2C-A91D-67F2146771B5}">
      <dgm:prSet/>
      <dgm:spPr/>
      <dgm:t>
        <a:bodyPr/>
        <a:lstStyle/>
        <a:p>
          <a:r>
            <a:rPr lang="nl-NL"/>
            <a:t>De werkwijze kies je ook met de betrokkenen</a:t>
          </a:r>
          <a:endParaRPr lang="en-US"/>
        </a:p>
      </dgm:t>
    </dgm:pt>
    <dgm:pt modelId="{2F4FF0CE-A6D2-4362-AD6E-0A814C594A0F}" type="parTrans" cxnId="{1434A436-F4C8-4D39-A086-CC32DE419B92}">
      <dgm:prSet/>
      <dgm:spPr/>
      <dgm:t>
        <a:bodyPr/>
        <a:lstStyle/>
        <a:p>
          <a:endParaRPr lang="en-US"/>
        </a:p>
      </dgm:t>
    </dgm:pt>
    <dgm:pt modelId="{BBBE9C1A-CDA3-4182-B7EC-C280542AE9BB}" type="sibTrans" cxnId="{1434A436-F4C8-4D39-A086-CC32DE419B92}">
      <dgm:prSet/>
      <dgm:spPr/>
      <dgm:t>
        <a:bodyPr/>
        <a:lstStyle/>
        <a:p>
          <a:endParaRPr lang="en-US"/>
        </a:p>
      </dgm:t>
    </dgm:pt>
    <dgm:pt modelId="{4301AFFB-9FAC-4A82-A6DB-D68D7381EB82}">
      <dgm:prSet/>
      <dgm:spPr/>
      <dgm:t>
        <a:bodyPr/>
        <a:lstStyle/>
        <a:p>
          <a:r>
            <a:rPr lang="nl-NL"/>
            <a:t>Let erop dat je de cliënt er ALTIJD bij betrekt!</a:t>
          </a:r>
          <a:endParaRPr lang="en-US"/>
        </a:p>
      </dgm:t>
    </dgm:pt>
    <dgm:pt modelId="{0F2568AE-6752-4C33-9CE5-8712B36560B1}" type="parTrans" cxnId="{0C7A4B89-FAE7-46A4-ADBD-14B63C7358ED}">
      <dgm:prSet/>
      <dgm:spPr/>
      <dgm:t>
        <a:bodyPr/>
        <a:lstStyle/>
        <a:p>
          <a:endParaRPr lang="en-US"/>
        </a:p>
      </dgm:t>
    </dgm:pt>
    <dgm:pt modelId="{4E5A04A7-BBF0-4964-8242-28D702B9C5D3}" type="sibTrans" cxnId="{0C7A4B89-FAE7-46A4-ADBD-14B63C7358ED}">
      <dgm:prSet/>
      <dgm:spPr/>
      <dgm:t>
        <a:bodyPr/>
        <a:lstStyle/>
        <a:p>
          <a:endParaRPr lang="en-US"/>
        </a:p>
      </dgm:t>
    </dgm:pt>
    <dgm:pt modelId="{6FFFC548-E926-48B7-B29F-23785E9006C1}">
      <dgm:prSet/>
      <dgm:spPr/>
      <dgm:t>
        <a:bodyPr/>
        <a:lstStyle/>
        <a:p>
          <a:r>
            <a:rPr lang="nl-NL"/>
            <a:t>SAMENWERKEN IS BELANGRIJK.</a:t>
          </a:r>
          <a:endParaRPr lang="en-US"/>
        </a:p>
      </dgm:t>
    </dgm:pt>
    <dgm:pt modelId="{2E7752B5-D4A3-4694-B3E6-048F9E2B01AC}" type="parTrans" cxnId="{062F2298-DA31-435C-84F0-33B423D77AF5}">
      <dgm:prSet/>
      <dgm:spPr/>
      <dgm:t>
        <a:bodyPr/>
        <a:lstStyle/>
        <a:p>
          <a:endParaRPr lang="en-US"/>
        </a:p>
      </dgm:t>
    </dgm:pt>
    <dgm:pt modelId="{5780B6AD-FA01-4EFC-9CAC-30FA16E4FDF5}" type="sibTrans" cxnId="{062F2298-DA31-435C-84F0-33B423D77AF5}">
      <dgm:prSet/>
      <dgm:spPr/>
      <dgm:t>
        <a:bodyPr/>
        <a:lstStyle/>
        <a:p>
          <a:endParaRPr lang="en-US"/>
        </a:p>
      </dgm:t>
    </dgm:pt>
    <dgm:pt modelId="{B43A6055-80A0-453F-9B08-FA98D4260836}" type="pres">
      <dgm:prSet presAssocID="{5F9FDBA1-4E90-406E-A182-CA2835648E33}" presName="linear" presStyleCnt="0">
        <dgm:presLayoutVars>
          <dgm:animLvl val="lvl"/>
          <dgm:resizeHandles val="exact"/>
        </dgm:presLayoutVars>
      </dgm:prSet>
      <dgm:spPr/>
    </dgm:pt>
    <dgm:pt modelId="{BF9F5FFB-E5D5-44C5-9375-7D2C93B75B1C}" type="pres">
      <dgm:prSet presAssocID="{A1461732-2D1A-4B48-B1FA-601B2C1F52A9}" presName="parentText" presStyleLbl="node1" presStyleIdx="0" presStyleCnt="5">
        <dgm:presLayoutVars>
          <dgm:chMax val="0"/>
          <dgm:bulletEnabled val="1"/>
        </dgm:presLayoutVars>
      </dgm:prSet>
      <dgm:spPr/>
    </dgm:pt>
    <dgm:pt modelId="{78E7176F-7D8F-4F71-AB88-1711B787640E}" type="pres">
      <dgm:prSet presAssocID="{19D1BF86-E2D5-46B2-BB64-0677FEFD6923}" presName="spacer" presStyleCnt="0"/>
      <dgm:spPr/>
    </dgm:pt>
    <dgm:pt modelId="{FF7FF4F9-A923-4A3A-B59A-9351D3AD6F6F}" type="pres">
      <dgm:prSet presAssocID="{16E542A9-1D71-4257-9FD9-880965FF9F4C}" presName="parentText" presStyleLbl="node1" presStyleIdx="1" presStyleCnt="5">
        <dgm:presLayoutVars>
          <dgm:chMax val="0"/>
          <dgm:bulletEnabled val="1"/>
        </dgm:presLayoutVars>
      </dgm:prSet>
      <dgm:spPr/>
    </dgm:pt>
    <dgm:pt modelId="{C7B2F5F5-92E1-484C-B529-3E2843678312}" type="pres">
      <dgm:prSet presAssocID="{7254017B-43C2-4F97-875D-1B318BA72E1E}" presName="spacer" presStyleCnt="0"/>
      <dgm:spPr/>
    </dgm:pt>
    <dgm:pt modelId="{15E3ABA1-8503-467B-AD1B-3DA88ED0D887}" type="pres">
      <dgm:prSet presAssocID="{94FBCAE6-9C63-4B2C-A91D-67F2146771B5}" presName="parentText" presStyleLbl="node1" presStyleIdx="2" presStyleCnt="5">
        <dgm:presLayoutVars>
          <dgm:chMax val="0"/>
          <dgm:bulletEnabled val="1"/>
        </dgm:presLayoutVars>
      </dgm:prSet>
      <dgm:spPr/>
    </dgm:pt>
    <dgm:pt modelId="{573CEE96-CE4A-4F3D-9CF8-992F56DFB26C}" type="pres">
      <dgm:prSet presAssocID="{BBBE9C1A-CDA3-4182-B7EC-C280542AE9BB}" presName="spacer" presStyleCnt="0"/>
      <dgm:spPr/>
    </dgm:pt>
    <dgm:pt modelId="{C7EC7698-F165-4D23-BFAC-528403B16AA0}" type="pres">
      <dgm:prSet presAssocID="{4301AFFB-9FAC-4A82-A6DB-D68D7381EB82}" presName="parentText" presStyleLbl="node1" presStyleIdx="3" presStyleCnt="5">
        <dgm:presLayoutVars>
          <dgm:chMax val="0"/>
          <dgm:bulletEnabled val="1"/>
        </dgm:presLayoutVars>
      </dgm:prSet>
      <dgm:spPr/>
    </dgm:pt>
    <dgm:pt modelId="{84004A4F-8C65-4289-A8C4-8C7A1669F928}" type="pres">
      <dgm:prSet presAssocID="{4E5A04A7-BBF0-4964-8242-28D702B9C5D3}" presName="spacer" presStyleCnt="0"/>
      <dgm:spPr/>
    </dgm:pt>
    <dgm:pt modelId="{C13FBF25-403A-4FC1-BBD4-433FB44D1442}" type="pres">
      <dgm:prSet presAssocID="{6FFFC548-E926-48B7-B29F-23785E9006C1}" presName="parentText" presStyleLbl="node1" presStyleIdx="4" presStyleCnt="5">
        <dgm:presLayoutVars>
          <dgm:chMax val="0"/>
          <dgm:bulletEnabled val="1"/>
        </dgm:presLayoutVars>
      </dgm:prSet>
      <dgm:spPr/>
    </dgm:pt>
  </dgm:ptLst>
  <dgm:cxnLst>
    <dgm:cxn modelId="{A1F4DE0D-3CC7-4C3F-89CB-E056ED1FB2B3}" type="presOf" srcId="{5F9FDBA1-4E90-406E-A182-CA2835648E33}" destId="{B43A6055-80A0-453F-9B08-FA98D4260836}" srcOrd="0" destOrd="0" presId="urn:microsoft.com/office/officeart/2005/8/layout/vList2"/>
    <dgm:cxn modelId="{1434A436-F4C8-4D39-A086-CC32DE419B92}" srcId="{5F9FDBA1-4E90-406E-A182-CA2835648E33}" destId="{94FBCAE6-9C63-4B2C-A91D-67F2146771B5}" srcOrd="2" destOrd="0" parTransId="{2F4FF0CE-A6D2-4362-AD6E-0A814C594A0F}" sibTransId="{BBBE9C1A-CDA3-4182-B7EC-C280542AE9BB}"/>
    <dgm:cxn modelId="{67D1116B-665C-4F1B-A105-D1C0161ACF13}" type="presOf" srcId="{A1461732-2D1A-4B48-B1FA-601B2C1F52A9}" destId="{BF9F5FFB-E5D5-44C5-9375-7D2C93B75B1C}" srcOrd="0" destOrd="0" presId="urn:microsoft.com/office/officeart/2005/8/layout/vList2"/>
    <dgm:cxn modelId="{2EEAA584-7498-49B9-BA00-24DDEB9D62C9}" srcId="{5F9FDBA1-4E90-406E-A182-CA2835648E33}" destId="{16E542A9-1D71-4257-9FD9-880965FF9F4C}" srcOrd="1" destOrd="0" parTransId="{2213BC9E-0BDF-47CE-BC74-52546DBEFB0D}" sibTransId="{7254017B-43C2-4F97-875D-1B318BA72E1E}"/>
    <dgm:cxn modelId="{0C7A4B89-FAE7-46A4-ADBD-14B63C7358ED}" srcId="{5F9FDBA1-4E90-406E-A182-CA2835648E33}" destId="{4301AFFB-9FAC-4A82-A6DB-D68D7381EB82}" srcOrd="3" destOrd="0" parTransId="{0F2568AE-6752-4C33-9CE5-8712B36560B1}" sibTransId="{4E5A04A7-BBF0-4964-8242-28D702B9C5D3}"/>
    <dgm:cxn modelId="{0C8A6A95-F48E-44B1-97BC-3862F1091022}" type="presOf" srcId="{4301AFFB-9FAC-4A82-A6DB-D68D7381EB82}" destId="{C7EC7698-F165-4D23-BFAC-528403B16AA0}" srcOrd="0" destOrd="0" presId="urn:microsoft.com/office/officeart/2005/8/layout/vList2"/>
    <dgm:cxn modelId="{2E931E98-825D-4008-A435-280E2E12154F}" srcId="{5F9FDBA1-4E90-406E-A182-CA2835648E33}" destId="{A1461732-2D1A-4B48-B1FA-601B2C1F52A9}" srcOrd="0" destOrd="0" parTransId="{83834123-1ACC-4E90-8D08-43CC9870F42A}" sibTransId="{19D1BF86-E2D5-46B2-BB64-0677FEFD6923}"/>
    <dgm:cxn modelId="{062F2298-DA31-435C-84F0-33B423D77AF5}" srcId="{5F9FDBA1-4E90-406E-A182-CA2835648E33}" destId="{6FFFC548-E926-48B7-B29F-23785E9006C1}" srcOrd="4" destOrd="0" parTransId="{2E7752B5-D4A3-4694-B3E6-048F9E2B01AC}" sibTransId="{5780B6AD-FA01-4EFC-9CAC-30FA16E4FDF5}"/>
    <dgm:cxn modelId="{B02EF5AD-8479-40C5-8C79-BFC4D85A81D8}" type="presOf" srcId="{16E542A9-1D71-4257-9FD9-880965FF9F4C}" destId="{FF7FF4F9-A923-4A3A-B59A-9351D3AD6F6F}" srcOrd="0" destOrd="0" presId="urn:microsoft.com/office/officeart/2005/8/layout/vList2"/>
    <dgm:cxn modelId="{297782D9-CF2B-4AEC-9DD8-38C8E0340855}" type="presOf" srcId="{6FFFC548-E926-48B7-B29F-23785E9006C1}" destId="{C13FBF25-403A-4FC1-BBD4-433FB44D1442}" srcOrd="0" destOrd="0" presId="urn:microsoft.com/office/officeart/2005/8/layout/vList2"/>
    <dgm:cxn modelId="{B2E7EBE6-08F7-4FAD-A786-C8A919384FBA}" type="presOf" srcId="{94FBCAE6-9C63-4B2C-A91D-67F2146771B5}" destId="{15E3ABA1-8503-467B-AD1B-3DA88ED0D887}" srcOrd="0" destOrd="0" presId="urn:microsoft.com/office/officeart/2005/8/layout/vList2"/>
    <dgm:cxn modelId="{2281A0C7-8A82-4D3C-866D-9DFF0DB90C59}" type="presParOf" srcId="{B43A6055-80A0-453F-9B08-FA98D4260836}" destId="{BF9F5FFB-E5D5-44C5-9375-7D2C93B75B1C}" srcOrd="0" destOrd="0" presId="urn:microsoft.com/office/officeart/2005/8/layout/vList2"/>
    <dgm:cxn modelId="{A0C74653-3F6E-4DB7-A540-BC9BAFDB0BD9}" type="presParOf" srcId="{B43A6055-80A0-453F-9B08-FA98D4260836}" destId="{78E7176F-7D8F-4F71-AB88-1711B787640E}" srcOrd="1" destOrd="0" presId="urn:microsoft.com/office/officeart/2005/8/layout/vList2"/>
    <dgm:cxn modelId="{953514BA-D96B-4961-B0B7-B0B0ED3B0B47}" type="presParOf" srcId="{B43A6055-80A0-453F-9B08-FA98D4260836}" destId="{FF7FF4F9-A923-4A3A-B59A-9351D3AD6F6F}" srcOrd="2" destOrd="0" presId="urn:microsoft.com/office/officeart/2005/8/layout/vList2"/>
    <dgm:cxn modelId="{7E42835E-2013-48C9-93B6-748F4C50DC98}" type="presParOf" srcId="{B43A6055-80A0-453F-9B08-FA98D4260836}" destId="{C7B2F5F5-92E1-484C-B529-3E2843678312}" srcOrd="3" destOrd="0" presId="urn:microsoft.com/office/officeart/2005/8/layout/vList2"/>
    <dgm:cxn modelId="{BC531238-B9D0-4009-9E37-1668C9BAE9B2}" type="presParOf" srcId="{B43A6055-80A0-453F-9B08-FA98D4260836}" destId="{15E3ABA1-8503-467B-AD1B-3DA88ED0D887}" srcOrd="4" destOrd="0" presId="urn:microsoft.com/office/officeart/2005/8/layout/vList2"/>
    <dgm:cxn modelId="{8D5AC83B-A2FF-4AD8-B870-8AAC1F896CCD}" type="presParOf" srcId="{B43A6055-80A0-453F-9B08-FA98D4260836}" destId="{573CEE96-CE4A-4F3D-9CF8-992F56DFB26C}" srcOrd="5" destOrd="0" presId="urn:microsoft.com/office/officeart/2005/8/layout/vList2"/>
    <dgm:cxn modelId="{979F7C72-149E-46B1-AA7C-3989CA604F2A}" type="presParOf" srcId="{B43A6055-80A0-453F-9B08-FA98D4260836}" destId="{C7EC7698-F165-4D23-BFAC-528403B16AA0}" srcOrd="6" destOrd="0" presId="urn:microsoft.com/office/officeart/2005/8/layout/vList2"/>
    <dgm:cxn modelId="{A4CAF744-2483-4D08-961B-D1C7C8FC0231}" type="presParOf" srcId="{B43A6055-80A0-453F-9B08-FA98D4260836}" destId="{84004A4F-8C65-4289-A8C4-8C7A1669F928}" srcOrd="7" destOrd="0" presId="urn:microsoft.com/office/officeart/2005/8/layout/vList2"/>
    <dgm:cxn modelId="{0612C5AD-E66E-45AE-ADB8-8AA9E807519F}" type="presParOf" srcId="{B43A6055-80A0-453F-9B08-FA98D4260836}" destId="{C13FBF25-403A-4FC1-BBD4-433FB44D1442}"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589A43-1727-4ACD-831B-83C8C89683B5}"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9AAD3CA2-4F18-4DD7-A8B3-E96EE03B0A2F}">
      <dgm:prSet/>
      <dgm:spPr/>
      <dgm:t>
        <a:bodyPr/>
        <a:lstStyle/>
        <a:p>
          <a:r>
            <a:rPr lang="nl-NL"/>
            <a:t>Informatie verzamelen over de cliënt: wie is je cliënt?</a:t>
          </a:r>
          <a:endParaRPr lang="en-US"/>
        </a:p>
      </dgm:t>
    </dgm:pt>
    <dgm:pt modelId="{8E32659E-B32B-45AA-A844-196FDB238429}" type="parTrans" cxnId="{F00B43AA-EDEE-43A0-B8F1-F3425711CB60}">
      <dgm:prSet/>
      <dgm:spPr/>
      <dgm:t>
        <a:bodyPr/>
        <a:lstStyle/>
        <a:p>
          <a:endParaRPr lang="en-US"/>
        </a:p>
      </dgm:t>
    </dgm:pt>
    <dgm:pt modelId="{564E5D89-DBF2-48A9-A53A-E7FB9C99498B}" type="sibTrans" cxnId="{F00B43AA-EDEE-43A0-B8F1-F3425711CB60}">
      <dgm:prSet/>
      <dgm:spPr/>
      <dgm:t>
        <a:bodyPr/>
        <a:lstStyle/>
        <a:p>
          <a:endParaRPr lang="en-US"/>
        </a:p>
      </dgm:t>
    </dgm:pt>
    <dgm:pt modelId="{8BED93BF-9C42-4EF4-BC30-44A63C7E753E}">
      <dgm:prSet/>
      <dgm:spPr/>
      <dgm:t>
        <a:bodyPr/>
        <a:lstStyle/>
        <a:p>
          <a:r>
            <a:rPr lang="nl-NL"/>
            <a:t>- wat kan hij wel en niet?</a:t>
          </a:r>
          <a:endParaRPr lang="en-US"/>
        </a:p>
      </dgm:t>
    </dgm:pt>
    <dgm:pt modelId="{A178F579-F7A7-4B78-B01F-F6D6440FEE60}" type="parTrans" cxnId="{A2644CAD-2EB3-4791-80AA-25EFE9F95FCF}">
      <dgm:prSet/>
      <dgm:spPr/>
      <dgm:t>
        <a:bodyPr/>
        <a:lstStyle/>
        <a:p>
          <a:endParaRPr lang="en-US"/>
        </a:p>
      </dgm:t>
    </dgm:pt>
    <dgm:pt modelId="{2F22AFE0-FAA3-486B-AD7C-6A72B979AD56}" type="sibTrans" cxnId="{A2644CAD-2EB3-4791-80AA-25EFE9F95FCF}">
      <dgm:prSet/>
      <dgm:spPr/>
      <dgm:t>
        <a:bodyPr/>
        <a:lstStyle/>
        <a:p>
          <a:endParaRPr lang="en-US"/>
        </a:p>
      </dgm:t>
    </dgm:pt>
    <dgm:pt modelId="{3A9548A2-E379-4941-A211-E4F7D57C54C1}">
      <dgm:prSet/>
      <dgm:spPr/>
      <dgm:t>
        <a:bodyPr/>
        <a:lstStyle/>
        <a:p>
          <a:r>
            <a:rPr lang="nl-NL"/>
            <a:t>- waarbij wil de cliënt begeleiding</a:t>
          </a:r>
          <a:endParaRPr lang="en-US"/>
        </a:p>
      </dgm:t>
    </dgm:pt>
    <dgm:pt modelId="{DFCE4A30-378C-4094-B858-DB781927F35E}" type="parTrans" cxnId="{8B2CADE4-C3E9-46CD-8C60-3ED1524895E1}">
      <dgm:prSet/>
      <dgm:spPr/>
      <dgm:t>
        <a:bodyPr/>
        <a:lstStyle/>
        <a:p>
          <a:endParaRPr lang="en-US"/>
        </a:p>
      </dgm:t>
    </dgm:pt>
    <dgm:pt modelId="{3B0B3907-D315-4ED5-BBDA-421DF7A3CA1C}" type="sibTrans" cxnId="{8B2CADE4-C3E9-46CD-8C60-3ED1524895E1}">
      <dgm:prSet/>
      <dgm:spPr/>
      <dgm:t>
        <a:bodyPr/>
        <a:lstStyle/>
        <a:p>
          <a:endParaRPr lang="en-US"/>
        </a:p>
      </dgm:t>
    </dgm:pt>
    <dgm:pt modelId="{A047EC53-2376-4392-B0C5-8282BD0E6CA0}">
      <dgm:prSet/>
      <dgm:spPr/>
      <dgm:t>
        <a:bodyPr/>
        <a:lstStyle/>
        <a:p>
          <a:r>
            <a:rPr lang="nl-NL"/>
            <a:t>- welke mogelijkheden bieden de instelling en omgeving 	van de cliënt?</a:t>
          </a:r>
          <a:endParaRPr lang="en-US"/>
        </a:p>
      </dgm:t>
    </dgm:pt>
    <dgm:pt modelId="{57E24D43-9D7F-4C2B-8A5D-0A23DEA55761}" type="parTrans" cxnId="{10D6245B-7FA4-4CAD-986C-05F38F105E77}">
      <dgm:prSet/>
      <dgm:spPr/>
      <dgm:t>
        <a:bodyPr/>
        <a:lstStyle/>
        <a:p>
          <a:endParaRPr lang="en-US"/>
        </a:p>
      </dgm:t>
    </dgm:pt>
    <dgm:pt modelId="{CE0013B4-1144-41E7-AB0C-9331CC3AA238}" type="sibTrans" cxnId="{10D6245B-7FA4-4CAD-986C-05F38F105E77}">
      <dgm:prSet/>
      <dgm:spPr/>
      <dgm:t>
        <a:bodyPr/>
        <a:lstStyle/>
        <a:p>
          <a:endParaRPr lang="en-US"/>
        </a:p>
      </dgm:t>
    </dgm:pt>
    <dgm:pt modelId="{8D82096B-3211-4DC3-A543-E2BEFA49634B}">
      <dgm:prSet/>
      <dgm:spPr/>
      <dgm:t>
        <a:bodyPr/>
        <a:lstStyle/>
        <a:p>
          <a:r>
            <a:rPr lang="nl-NL"/>
            <a:t>- Welke middelen heb je beschikbaar?</a:t>
          </a:r>
          <a:endParaRPr lang="en-US"/>
        </a:p>
      </dgm:t>
    </dgm:pt>
    <dgm:pt modelId="{DCF85266-AB2F-4A19-AC34-D071AD7E9E9A}" type="parTrans" cxnId="{01FD1C30-0F8D-4915-A41F-99208CB92C9D}">
      <dgm:prSet/>
      <dgm:spPr/>
      <dgm:t>
        <a:bodyPr/>
        <a:lstStyle/>
        <a:p>
          <a:endParaRPr lang="en-US"/>
        </a:p>
      </dgm:t>
    </dgm:pt>
    <dgm:pt modelId="{167C09D1-565E-4ED0-8174-F7F740E0ED9F}" type="sibTrans" cxnId="{01FD1C30-0F8D-4915-A41F-99208CB92C9D}">
      <dgm:prSet/>
      <dgm:spPr/>
      <dgm:t>
        <a:bodyPr/>
        <a:lstStyle/>
        <a:p>
          <a:endParaRPr lang="en-US"/>
        </a:p>
      </dgm:t>
    </dgm:pt>
    <dgm:pt modelId="{FE34E25B-DCAC-4515-AF82-6223DCED9BEB}">
      <dgm:prSet/>
      <dgm:spPr/>
      <dgm:t>
        <a:bodyPr/>
        <a:lstStyle/>
        <a:p>
          <a:r>
            <a:rPr lang="nl-NL"/>
            <a:t>Niet de focus op het probleem</a:t>
          </a:r>
          <a:endParaRPr lang="en-US"/>
        </a:p>
      </dgm:t>
    </dgm:pt>
    <dgm:pt modelId="{3DF4CDDC-E2D2-4D76-A0B5-CCA6E9F77749}" type="parTrans" cxnId="{C5E3A823-6C88-4474-8D34-D560CD2B7ABE}">
      <dgm:prSet/>
      <dgm:spPr/>
      <dgm:t>
        <a:bodyPr/>
        <a:lstStyle/>
        <a:p>
          <a:endParaRPr lang="en-US"/>
        </a:p>
      </dgm:t>
    </dgm:pt>
    <dgm:pt modelId="{D9F5B37F-64BC-4BE5-A741-04D4BC6FECF1}" type="sibTrans" cxnId="{C5E3A823-6C88-4474-8D34-D560CD2B7ABE}">
      <dgm:prSet/>
      <dgm:spPr/>
      <dgm:t>
        <a:bodyPr/>
        <a:lstStyle/>
        <a:p>
          <a:endParaRPr lang="en-US"/>
        </a:p>
      </dgm:t>
    </dgm:pt>
    <dgm:pt modelId="{2BC7A794-B2F8-4916-B5BB-CCA977B4D7C5}" type="pres">
      <dgm:prSet presAssocID="{E5589A43-1727-4ACD-831B-83C8C89683B5}" presName="Name0" presStyleCnt="0">
        <dgm:presLayoutVars>
          <dgm:dir/>
          <dgm:animLvl val="lvl"/>
          <dgm:resizeHandles val="exact"/>
        </dgm:presLayoutVars>
      </dgm:prSet>
      <dgm:spPr/>
    </dgm:pt>
    <dgm:pt modelId="{52FF6330-686A-4BB9-BBD2-8EC3BCD99A97}" type="pres">
      <dgm:prSet presAssocID="{FE34E25B-DCAC-4515-AF82-6223DCED9BEB}" presName="boxAndChildren" presStyleCnt="0"/>
      <dgm:spPr/>
    </dgm:pt>
    <dgm:pt modelId="{EA2A4C9D-E289-4E9A-8D5F-71A832B063E2}" type="pres">
      <dgm:prSet presAssocID="{FE34E25B-DCAC-4515-AF82-6223DCED9BEB}" presName="parentTextBox" presStyleLbl="node1" presStyleIdx="0" presStyleCnt="2"/>
      <dgm:spPr/>
    </dgm:pt>
    <dgm:pt modelId="{9B2D5ACC-CC42-4D11-AC2C-48BB9ABDC48B}" type="pres">
      <dgm:prSet presAssocID="{564E5D89-DBF2-48A9-A53A-E7FB9C99498B}" presName="sp" presStyleCnt="0"/>
      <dgm:spPr/>
    </dgm:pt>
    <dgm:pt modelId="{E19F414E-7F1D-43F5-A01F-CC1016B32E2D}" type="pres">
      <dgm:prSet presAssocID="{9AAD3CA2-4F18-4DD7-A8B3-E96EE03B0A2F}" presName="arrowAndChildren" presStyleCnt="0"/>
      <dgm:spPr/>
    </dgm:pt>
    <dgm:pt modelId="{FEE408B1-472E-424B-8550-47407EFB1894}" type="pres">
      <dgm:prSet presAssocID="{9AAD3CA2-4F18-4DD7-A8B3-E96EE03B0A2F}" presName="parentTextArrow" presStyleLbl="node1" presStyleIdx="0" presStyleCnt="2"/>
      <dgm:spPr/>
    </dgm:pt>
    <dgm:pt modelId="{65FB7B62-C66D-4B0C-9959-4CC25C67B286}" type="pres">
      <dgm:prSet presAssocID="{9AAD3CA2-4F18-4DD7-A8B3-E96EE03B0A2F}" presName="arrow" presStyleLbl="node1" presStyleIdx="1" presStyleCnt="2"/>
      <dgm:spPr/>
    </dgm:pt>
    <dgm:pt modelId="{D1BC1444-7ABF-4BA1-A933-20FD430DA5EA}" type="pres">
      <dgm:prSet presAssocID="{9AAD3CA2-4F18-4DD7-A8B3-E96EE03B0A2F}" presName="descendantArrow" presStyleCnt="0"/>
      <dgm:spPr/>
    </dgm:pt>
    <dgm:pt modelId="{ADA653D3-B9B3-48F6-A05D-A7A20514F748}" type="pres">
      <dgm:prSet presAssocID="{8BED93BF-9C42-4EF4-BC30-44A63C7E753E}" presName="childTextArrow" presStyleLbl="fgAccFollowNode1" presStyleIdx="0" presStyleCnt="4">
        <dgm:presLayoutVars>
          <dgm:bulletEnabled val="1"/>
        </dgm:presLayoutVars>
      </dgm:prSet>
      <dgm:spPr/>
    </dgm:pt>
    <dgm:pt modelId="{9E2FCB47-2752-4114-9FC9-801C461E3D34}" type="pres">
      <dgm:prSet presAssocID="{3A9548A2-E379-4941-A211-E4F7D57C54C1}" presName="childTextArrow" presStyleLbl="fgAccFollowNode1" presStyleIdx="1" presStyleCnt="4">
        <dgm:presLayoutVars>
          <dgm:bulletEnabled val="1"/>
        </dgm:presLayoutVars>
      </dgm:prSet>
      <dgm:spPr/>
    </dgm:pt>
    <dgm:pt modelId="{199D2199-40CA-4AA2-9356-1BFDD4465539}" type="pres">
      <dgm:prSet presAssocID="{A047EC53-2376-4392-B0C5-8282BD0E6CA0}" presName="childTextArrow" presStyleLbl="fgAccFollowNode1" presStyleIdx="2" presStyleCnt="4">
        <dgm:presLayoutVars>
          <dgm:bulletEnabled val="1"/>
        </dgm:presLayoutVars>
      </dgm:prSet>
      <dgm:spPr/>
    </dgm:pt>
    <dgm:pt modelId="{6CFA78DD-A34E-483F-B0DF-DE1D754D2041}" type="pres">
      <dgm:prSet presAssocID="{8D82096B-3211-4DC3-A543-E2BEFA49634B}" presName="childTextArrow" presStyleLbl="fgAccFollowNode1" presStyleIdx="3" presStyleCnt="4">
        <dgm:presLayoutVars>
          <dgm:bulletEnabled val="1"/>
        </dgm:presLayoutVars>
      </dgm:prSet>
      <dgm:spPr/>
    </dgm:pt>
  </dgm:ptLst>
  <dgm:cxnLst>
    <dgm:cxn modelId="{2C2DE514-E914-40A4-9384-26B24C6CB6DA}" type="presOf" srcId="{FE34E25B-DCAC-4515-AF82-6223DCED9BEB}" destId="{EA2A4C9D-E289-4E9A-8D5F-71A832B063E2}" srcOrd="0" destOrd="0" presId="urn:microsoft.com/office/officeart/2005/8/layout/process4"/>
    <dgm:cxn modelId="{C5E3A823-6C88-4474-8D34-D560CD2B7ABE}" srcId="{E5589A43-1727-4ACD-831B-83C8C89683B5}" destId="{FE34E25B-DCAC-4515-AF82-6223DCED9BEB}" srcOrd="1" destOrd="0" parTransId="{3DF4CDDC-E2D2-4D76-A0B5-CCA6E9F77749}" sibTransId="{D9F5B37F-64BC-4BE5-A741-04D4BC6FECF1}"/>
    <dgm:cxn modelId="{01FD1C30-0F8D-4915-A41F-99208CB92C9D}" srcId="{9AAD3CA2-4F18-4DD7-A8B3-E96EE03B0A2F}" destId="{8D82096B-3211-4DC3-A543-E2BEFA49634B}" srcOrd="3" destOrd="0" parTransId="{DCF85266-AB2F-4A19-AC34-D071AD7E9E9A}" sibTransId="{167C09D1-565E-4ED0-8174-F7F740E0ED9F}"/>
    <dgm:cxn modelId="{10D6245B-7FA4-4CAD-986C-05F38F105E77}" srcId="{9AAD3CA2-4F18-4DD7-A8B3-E96EE03B0A2F}" destId="{A047EC53-2376-4392-B0C5-8282BD0E6CA0}" srcOrd="2" destOrd="0" parTransId="{57E24D43-9D7F-4C2B-8A5D-0A23DEA55761}" sibTransId="{CE0013B4-1144-41E7-AB0C-9331CC3AA238}"/>
    <dgm:cxn modelId="{F3B6E85E-263E-4805-A91E-562F538BF667}" type="presOf" srcId="{3A9548A2-E379-4941-A211-E4F7D57C54C1}" destId="{9E2FCB47-2752-4114-9FC9-801C461E3D34}" srcOrd="0" destOrd="0" presId="urn:microsoft.com/office/officeart/2005/8/layout/process4"/>
    <dgm:cxn modelId="{BD0EA36E-81FD-43BE-88CC-A7D2A9CCD5D8}" type="presOf" srcId="{E5589A43-1727-4ACD-831B-83C8C89683B5}" destId="{2BC7A794-B2F8-4916-B5BB-CCA977B4D7C5}" srcOrd="0" destOrd="0" presId="urn:microsoft.com/office/officeart/2005/8/layout/process4"/>
    <dgm:cxn modelId="{C78CB755-DDAE-4DA3-97B0-70EFF49F19F4}" type="presOf" srcId="{A047EC53-2376-4392-B0C5-8282BD0E6CA0}" destId="{199D2199-40CA-4AA2-9356-1BFDD4465539}" srcOrd="0" destOrd="0" presId="urn:microsoft.com/office/officeart/2005/8/layout/process4"/>
    <dgm:cxn modelId="{42ADAC78-0513-418B-B134-BFB4B29C6DCD}" type="presOf" srcId="{9AAD3CA2-4F18-4DD7-A8B3-E96EE03B0A2F}" destId="{FEE408B1-472E-424B-8550-47407EFB1894}" srcOrd="0" destOrd="0" presId="urn:microsoft.com/office/officeart/2005/8/layout/process4"/>
    <dgm:cxn modelId="{13513F7A-8F82-4F12-8B5C-DE8B2B6A1813}" type="presOf" srcId="{9AAD3CA2-4F18-4DD7-A8B3-E96EE03B0A2F}" destId="{65FB7B62-C66D-4B0C-9959-4CC25C67B286}" srcOrd="1" destOrd="0" presId="urn:microsoft.com/office/officeart/2005/8/layout/process4"/>
    <dgm:cxn modelId="{56BD1C7E-E031-4FFB-8149-78E8AB994DA5}" type="presOf" srcId="{8BED93BF-9C42-4EF4-BC30-44A63C7E753E}" destId="{ADA653D3-B9B3-48F6-A05D-A7A20514F748}" srcOrd="0" destOrd="0" presId="urn:microsoft.com/office/officeart/2005/8/layout/process4"/>
    <dgm:cxn modelId="{AEF371A3-B217-46FA-B43D-326BA69967C6}" type="presOf" srcId="{8D82096B-3211-4DC3-A543-E2BEFA49634B}" destId="{6CFA78DD-A34E-483F-B0DF-DE1D754D2041}" srcOrd="0" destOrd="0" presId="urn:microsoft.com/office/officeart/2005/8/layout/process4"/>
    <dgm:cxn modelId="{F00B43AA-EDEE-43A0-B8F1-F3425711CB60}" srcId="{E5589A43-1727-4ACD-831B-83C8C89683B5}" destId="{9AAD3CA2-4F18-4DD7-A8B3-E96EE03B0A2F}" srcOrd="0" destOrd="0" parTransId="{8E32659E-B32B-45AA-A844-196FDB238429}" sibTransId="{564E5D89-DBF2-48A9-A53A-E7FB9C99498B}"/>
    <dgm:cxn modelId="{A2644CAD-2EB3-4791-80AA-25EFE9F95FCF}" srcId="{9AAD3CA2-4F18-4DD7-A8B3-E96EE03B0A2F}" destId="{8BED93BF-9C42-4EF4-BC30-44A63C7E753E}" srcOrd="0" destOrd="0" parTransId="{A178F579-F7A7-4B78-B01F-F6D6440FEE60}" sibTransId="{2F22AFE0-FAA3-486B-AD7C-6A72B979AD56}"/>
    <dgm:cxn modelId="{8B2CADE4-C3E9-46CD-8C60-3ED1524895E1}" srcId="{9AAD3CA2-4F18-4DD7-A8B3-E96EE03B0A2F}" destId="{3A9548A2-E379-4941-A211-E4F7D57C54C1}" srcOrd="1" destOrd="0" parTransId="{DFCE4A30-378C-4094-B858-DB781927F35E}" sibTransId="{3B0B3907-D315-4ED5-BBDA-421DF7A3CA1C}"/>
    <dgm:cxn modelId="{C9A8F222-F052-47A1-9A66-8CA9B241DDF6}" type="presParOf" srcId="{2BC7A794-B2F8-4916-B5BB-CCA977B4D7C5}" destId="{52FF6330-686A-4BB9-BBD2-8EC3BCD99A97}" srcOrd="0" destOrd="0" presId="urn:microsoft.com/office/officeart/2005/8/layout/process4"/>
    <dgm:cxn modelId="{F2689C85-C398-4C95-8692-E04462DD7DC9}" type="presParOf" srcId="{52FF6330-686A-4BB9-BBD2-8EC3BCD99A97}" destId="{EA2A4C9D-E289-4E9A-8D5F-71A832B063E2}" srcOrd="0" destOrd="0" presId="urn:microsoft.com/office/officeart/2005/8/layout/process4"/>
    <dgm:cxn modelId="{FD85657F-B1AC-4FCF-AE09-03ECDFAAC55B}" type="presParOf" srcId="{2BC7A794-B2F8-4916-B5BB-CCA977B4D7C5}" destId="{9B2D5ACC-CC42-4D11-AC2C-48BB9ABDC48B}" srcOrd="1" destOrd="0" presId="urn:microsoft.com/office/officeart/2005/8/layout/process4"/>
    <dgm:cxn modelId="{339925E5-2643-473B-92FE-63884FADFF4C}" type="presParOf" srcId="{2BC7A794-B2F8-4916-B5BB-CCA977B4D7C5}" destId="{E19F414E-7F1D-43F5-A01F-CC1016B32E2D}" srcOrd="2" destOrd="0" presId="urn:microsoft.com/office/officeart/2005/8/layout/process4"/>
    <dgm:cxn modelId="{F47A6E59-73DD-4161-BE17-33E4FD6A6C4E}" type="presParOf" srcId="{E19F414E-7F1D-43F5-A01F-CC1016B32E2D}" destId="{FEE408B1-472E-424B-8550-47407EFB1894}" srcOrd="0" destOrd="0" presId="urn:microsoft.com/office/officeart/2005/8/layout/process4"/>
    <dgm:cxn modelId="{C1B115C6-125E-456C-B069-EAF36E91C90C}" type="presParOf" srcId="{E19F414E-7F1D-43F5-A01F-CC1016B32E2D}" destId="{65FB7B62-C66D-4B0C-9959-4CC25C67B286}" srcOrd="1" destOrd="0" presId="urn:microsoft.com/office/officeart/2005/8/layout/process4"/>
    <dgm:cxn modelId="{6328044C-05A2-429F-A305-BED30D37767D}" type="presParOf" srcId="{E19F414E-7F1D-43F5-A01F-CC1016B32E2D}" destId="{D1BC1444-7ABF-4BA1-A933-20FD430DA5EA}" srcOrd="2" destOrd="0" presId="urn:microsoft.com/office/officeart/2005/8/layout/process4"/>
    <dgm:cxn modelId="{D422F633-1DC5-4D69-93A0-52BAEE1F542E}" type="presParOf" srcId="{D1BC1444-7ABF-4BA1-A933-20FD430DA5EA}" destId="{ADA653D3-B9B3-48F6-A05D-A7A20514F748}" srcOrd="0" destOrd="0" presId="urn:microsoft.com/office/officeart/2005/8/layout/process4"/>
    <dgm:cxn modelId="{AAFD6CCF-4D40-4ACC-BA27-81B790047584}" type="presParOf" srcId="{D1BC1444-7ABF-4BA1-A933-20FD430DA5EA}" destId="{9E2FCB47-2752-4114-9FC9-801C461E3D34}" srcOrd="1" destOrd="0" presId="urn:microsoft.com/office/officeart/2005/8/layout/process4"/>
    <dgm:cxn modelId="{5107E77C-D503-4ACF-AEB2-8DFD913C7122}" type="presParOf" srcId="{D1BC1444-7ABF-4BA1-A933-20FD430DA5EA}" destId="{199D2199-40CA-4AA2-9356-1BFDD4465539}" srcOrd="2" destOrd="0" presId="urn:microsoft.com/office/officeart/2005/8/layout/process4"/>
    <dgm:cxn modelId="{117E5302-A655-4352-B178-A87D0ACA0792}" type="presParOf" srcId="{D1BC1444-7ABF-4BA1-A933-20FD430DA5EA}" destId="{6CFA78DD-A34E-483F-B0DF-DE1D754D2041}" srcOrd="3"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1E9093-5BD5-4BB8-A8C9-592270F889AE}"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134C0175-10A8-4354-93C5-C6B2CCEA53EF}">
      <dgm:prSet/>
      <dgm:spPr/>
      <dgm:t>
        <a:bodyPr/>
        <a:lstStyle/>
        <a:p>
          <a:pPr>
            <a:lnSpc>
              <a:spcPct val="100000"/>
            </a:lnSpc>
          </a:pPr>
          <a:r>
            <a:rPr lang="nl-NL"/>
            <a:t>Duidelijk</a:t>
          </a:r>
          <a:endParaRPr lang="en-US"/>
        </a:p>
      </dgm:t>
    </dgm:pt>
    <dgm:pt modelId="{7DBF80CA-13C4-4F02-B8DD-F028889CE571}" type="parTrans" cxnId="{CC52751F-8B93-4633-8BA5-2F06950D7CB8}">
      <dgm:prSet/>
      <dgm:spPr/>
      <dgm:t>
        <a:bodyPr/>
        <a:lstStyle/>
        <a:p>
          <a:endParaRPr lang="en-US"/>
        </a:p>
      </dgm:t>
    </dgm:pt>
    <dgm:pt modelId="{88F67E3D-B2B1-4513-8F9C-690A8EF2BC2A}" type="sibTrans" cxnId="{CC52751F-8B93-4633-8BA5-2F06950D7CB8}">
      <dgm:prSet/>
      <dgm:spPr/>
      <dgm:t>
        <a:bodyPr/>
        <a:lstStyle/>
        <a:p>
          <a:pPr>
            <a:lnSpc>
              <a:spcPct val="100000"/>
            </a:lnSpc>
          </a:pPr>
          <a:endParaRPr lang="en-US"/>
        </a:p>
      </dgm:t>
    </dgm:pt>
    <dgm:pt modelId="{8CB99B59-3B2A-485D-A60C-47D71370A521}">
      <dgm:prSet/>
      <dgm:spPr/>
      <dgm:t>
        <a:bodyPr/>
        <a:lstStyle/>
        <a:p>
          <a:pPr>
            <a:lnSpc>
              <a:spcPct val="100000"/>
            </a:lnSpc>
          </a:pPr>
          <a:r>
            <a:rPr lang="nl-NL"/>
            <a:t>Iedere betrokkene moet erachter staan</a:t>
          </a:r>
          <a:endParaRPr lang="en-US"/>
        </a:p>
      </dgm:t>
    </dgm:pt>
    <dgm:pt modelId="{7063849A-86D0-458E-8864-D54600F59548}" type="parTrans" cxnId="{67D4E428-1A66-448E-9F75-F4F8B1F1DF74}">
      <dgm:prSet/>
      <dgm:spPr/>
      <dgm:t>
        <a:bodyPr/>
        <a:lstStyle/>
        <a:p>
          <a:endParaRPr lang="en-US"/>
        </a:p>
      </dgm:t>
    </dgm:pt>
    <dgm:pt modelId="{80237A2E-D67B-4539-B1A2-AEAC0169E4F8}" type="sibTrans" cxnId="{67D4E428-1A66-448E-9F75-F4F8B1F1DF74}">
      <dgm:prSet/>
      <dgm:spPr/>
      <dgm:t>
        <a:bodyPr/>
        <a:lstStyle/>
        <a:p>
          <a:endParaRPr lang="en-US"/>
        </a:p>
      </dgm:t>
    </dgm:pt>
    <dgm:pt modelId="{B4A2518B-286C-4991-A354-7C7C57CC3D2D}">
      <dgm:prSet/>
      <dgm:spPr/>
    </dgm:pt>
    <dgm:pt modelId="{A2548386-4B81-49F9-891D-5E24D9A70025}" type="parTrans" cxnId="{9D0BEBA7-63AE-4B71-8AC6-BA89B7E83CCD}">
      <dgm:prSet/>
      <dgm:spPr/>
      <dgm:t>
        <a:bodyPr/>
        <a:lstStyle/>
        <a:p>
          <a:endParaRPr lang="en-US"/>
        </a:p>
      </dgm:t>
    </dgm:pt>
    <dgm:pt modelId="{159F72DA-1287-4739-8B1C-E718078963FF}" type="sibTrans" cxnId="{9D0BEBA7-63AE-4B71-8AC6-BA89B7E83CCD}">
      <dgm:prSet/>
      <dgm:spPr/>
      <dgm:t>
        <a:bodyPr/>
        <a:lstStyle/>
        <a:p>
          <a:endParaRPr lang="en-US"/>
        </a:p>
      </dgm:t>
    </dgm:pt>
    <dgm:pt modelId="{F888CC4E-D32C-4CC0-AAF0-51A992124BE7}" type="pres">
      <dgm:prSet presAssocID="{D11E9093-5BD5-4BB8-A8C9-592270F889AE}" presName="root" presStyleCnt="0">
        <dgm:presLayoutVars>
          <dgm:dir/>
          <dgm:resizeHandles val="exact"/>
        </dgm:presLayoutVars>
      </dgm:prSet>
      <dgm:spPr/>
    </dgm:pt>
    <dgm:pt modelId="{B23FFECE-3EE4-4F83-B96A-EBFB5BCF1A8C}" type="pres">
      <dgm:prSet presAssocID="{D11E9093-5BD5-4BB8-A8C9-592270F889AE}" presName="container" presStyleCnt="0">
        <dgm:presLayoutVars>
          <dgm:dir/>
          <dgm:resizeHandles val="exact"/>
        </dgm:presLayoutVars>
      </dgm:prSet>
      <dgm:spPr/>
    </dgm:pt>
    <dgm:pt modelId="{B10F5770-8090-490E-982B-039A80CD573A}" type="pres">
      <dgm:prSet presAssocID="{134C0175-10A8-4354-93C5-C6B2CCEA53EF}" presName="compNode" presStyleCnt="0"/>
      <dgm:spPr/>
    </dgm:pt>
    <dgm:pt modelId="{039A8654-C935-421A-8620-24B420AD7BEC}" type="pres">
      <dgm:prSet presAssocID="{134C0175-10A8-4354-93C5-C6B2CCEA53EF}" presName="iconBgRect" presStyleLbl="bgShp" presStyleIdx="0" presStyleCnt="2"/>
      <dgm:spPr/>
    </dgm:pt>
    <dgm:pt modelId="{A99FFD8A-23CD-450A-B5D6-6C8A0A8C0223}" type="pres">
      <dgm:prSet presAssocID="{134C0175-10A8-4354-93C5-C6B2CCEA53E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Vinkje"/>
        </a:ext>
      </dgm:extLst>
    </dgm:pt>
    <dgm:pt modelId="{561BCF4F-536B-4994-A493-34C011B7233A}" type="pres">
      <dgm:prSet presAssocID="{134C0175-10A8-4354-93C5-C6B2CCEA53EF}" presName="spaceRect" presStyleCnt="0"/>
      <dgm:spPr/>
    </dgm:pt>
    <dgm:pt modelId="{24E2BBAC-2477-41F2-9D9F-4662CF328665}" type="pres">
      <dgm:prSet presAssocID="{134C0175-10A8-4354-93C5-C6B2CCEA53EF}" presName="textRect" presStyleLbl="revTx" presStyleIdx="0" presStyleCnt="2">
        <dgm:presLayoutVars>
          <dgm:chMax val="1"/>
          <dgm:chPref val="1"/>
        </dgm:presLayoutVars>
      </dgm:prSet>
      <dgm:spPr/>
    </dgm:pt>
    <dgm:pt modelId="{6D39538A-19CA-4457-A4C9-36C0CCC96ABA}" type="pres">
      <dgm:prSet presAssocID="{88F67E3D-B2B1-4513-8F9C-690A8EF2BC2A}" presName="sibTrans" presStyleLbl="sibTrans2D1" presStyleIdx="0" presStyleCnt="0"/>
      <dgm:spPr/>
    </dgm:pt>
    <dgm:pt modelId="{E7EAF5BA-0D36-421B-B69D-A23E780F9565}" type="pres">
      <dgm:prSet presAssocID="{8CB99B59-3B2A-485D-A60C-47D71370A521}" presName="compNode" presStyleCnt="0"/>
      <dgm:spPr/>
    </dgm:pt>
    <dgm:pt modelId="{8508F42C-C6AF-4595-AA29-BD834E9F6A40}" type="pres">
      <dgm:prSet presAssocID="{8CB99B59-3B2A-485D-A60C-47D71370A521}" presName="iconBgRect" presStyleLbl="bgShp" presStyleIdx="1" presStyleCnt="2"/>
      <dgm:spPr/>
    </dgm:pt>
    <dgm:pt modelId="{F3FAF8C8-FBEA-4914-A218-01D97A9101D1}" type="pres">
      <dgm:prSet presAssocID="{8CB99B59-3B2A-485D-A60C-47D71370A52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luiten"/>
        </a:ext>
      </dgm:extLst>
    </dgm:pt>
    <dgm:pt modelId="{6A745133-CA19-45DA-A5A4-004763EFA121}" type="pres">
      <dgm:prSet presAssocID="{8CB99B59-3B2A-485D-A60C-47D71370A521}" presName="spaceRect" presStyleCnt="0"/>
      <dgm:spPr/>
    </dgm:pt>
    <dgm:pt modelId="{9CCB14A4-C8B5-46AF-A047-0CAE7D0B1ED4}" type="pres">
      <dgm:prSet presAssocID="{8CB99B59-3B2A-485D-A60C-47D71370A521}" presName="textRect" presStyleLbl="revTx" presStyleIdx="1" presStyleCnt="2">
        <dgm:presLayoutVars>
          <dgm:chMax val="1"/>
          <dgm:chPref val="1"/>
        </dgm:presLayoutVars>
      </dgm:prSet>
      <dgm:spPr/>
    </dgm:pt>
  </dgm:ptLst>
  <dgm:cxnLst>
    <dgm:cxn modelId="{CC52751F-8B93-4633-8BA5-2F06950D7CB8}" srcId="{D11E9093-5BD5-4BB8-A8C9-592270F889AE}" destId="{134C0175-10A8-4354-93C5-C6B2CCEA53EF}" srcOrd="0" destOrd="0" parTransId="{7DBF80CA-13C4-4F02-B8DD-F028889CE571}" sibTransId="{88F67E3D-B2B1-4513-8F9C-690A8EF2BC2A}"/>
    <dgm:cxn modelId="{67D4E428-1A66-448E-9F75-F4F8B1F1DF74}" srcId="{D11E9093-5BD5-4BB8-A8C9-592270F889AE}" destId="{8CB99B59-3B2A-485D-A60C-47D71370A521}" srcOrd="1" destOrd="0" parTransId="{7063849A-86D0-458E-8864-D54600F59548}" sibTransId="{80237A2E-D67B-4539-B1A2-AEAC0169E4F8}"/>
    <dgm:cxn modelId="{4560D645-E456-4CC4-85B5-BB3E7FE36430}" type="presOf" srcId="{134C0175-10A8-4354-93C5-C6B2CCEA53EF}" destId="{24E2BBAC-2477-41F2-9D9F-4662CF328665}" srcOrd="0" destOrd="0" presId="urn:microsoft.com/office/officeart/2018/2/layout/IconCircleList"/>
    <dgm:cxn modelId="{DD4BB14A-EC4C-4342-9B2B-7A0F3FB4AE60}" type="presOf" srcId="{8CB99B59-3B2A-485D-A60C-47D71370A521}" destId="{9CCB14A4-C8B5-46AF-A047-0CAE7D0B1ED4}" srcOrd="0" destOrd="0" presId="urn:microsoft.com/office/officeart/2018/2/layout/IconCircleList"/>
    <dgm:cxn modelId="{87611D95-2AE1-4ABC-BDE7-9B17477F0770}" type="presOf" srcId="{D11E9093-5BD5-4BB8-A8C9-592270F889AE}" destId="{F888CC4E-D32C-4CC0-AAF0-51A992124BE7}" srcOrd="0" destOrd="0" presId="urn:microsoft.com/office/officeart/2018/2/layout/IconCircleList"/>
    <dgm:cxn modelId="{9D0BEBA7-63AE-4B71-8AC6-BA89B7E83CCD}" srcId="{8CB99B59-3B2A-485D-A60C-47D71370A521}" destId="{B4A2518B-286C-4991-A354-7C7C57CC3D2D}" srcOrd="0" destOrd="0" parTransId="{A2548386-4B81-49F9-891D-5E24D9A70025}" sibTransId="{159F72DA-1287-4739-8B1C-E718078963FF}"/>
    <dgm:cxn modelId="{506696E2-1DAE-4F03-A765-F52F4DBC3F6D}" type="presOf" srcId="{88F67E3D-B2B1-4513-8F9C-690A8EF2BC2A}" destId="{6D39538A-19CA-4457-A4C9-36C0CCC96ABA}" srcOrd="0" destOrd="0" presId="urn:microsoft.com/office/officeart/2018/2/layout/IconCircleList"/>
    <dgm:cxn modelId="{47773C5F-4340-493F-A6F2-F58440B6181B}" type="presParOf" srcId="{F888CC4E-D32C-4CC0-AAF0-51A992124BE7}" destId="{B23FFECE-3EE4-4F83-B96A-EBFB5BCF1A8C}" srcOrd="0" destOrd="0" presId="urn:microsoft.com/office/officeart/2018/2/layout/IconCircleList"/>
    <dgm:cxn modelId="{3361E56F-2354-47CC-8903-181629E9DD69}" type="presParOf" srcId="{B23FFECE-3EE4-4F83-B96A-EBFB5BCF1A8C}" destId="{B10F5770-8090-490E-982B-039A80CD573A}" srcOrd="0" destOrd="0" presId="urn:microsoft.com/office/officeart/2018/2/layout/IconCircleList"/>
    <dgm:cxn modelId="{AF52548A-5C61-4270-8BB1-DC1B8C7280B2}" type="presParOf" srcId="{B10F5770-8090-490E-982B-039A80CD573A}" destId="{039A8654-C935-421A-8620-24B420AD7BEC}" srcOrd="0" destOrd="0" presId="urn:microsoft.com/office/officeart/2018/2/layout/IconCircleList"/>
    <dgm:cxn modelId="{4F0F818A-22DE-4617-A6CC-07A447440DCB}" type="presParOf" srcId="{B10F5770-8090-490E-982B-039A80CD573A}" destId="{A99FFD8A-23CD-450A-B5D6-6C8A0A8C0223}" srcOrd="1" destOrd="0" presId="urn:microsoft.com/office/officeart/2018/2/layout/IconCircleList"/>
    <dgm:cxn modelId="{B9F850D2-ACFA-4A6E-884A-BEFD8B2389EC}" type="presParOf" srcId="{B10F5770-8090-490E-982B-039A80CD573A}" destId="{561BCF4F-536B-4994-A493-34C011B7233A}" srcOrd="2" destOrd="0" presId="urn:microsoft.com/office/officeart/2018/2/layout/IconCircleList"/>
    <dgm:cxn modelId="{6D3DC659-31AC-4CF7-9A40-60696A1E8C49}" type="presParOf" srcId="{B10F5770-8090-490E-982B-039A80CD573A}" destId="{24E2BBAC-2477-41F2-9D9F-4662CF328665}" srcOrd="3" destOrd="0" presId="urn:microsoft.com/office/officeart/2018/2/layout/IconCircleList"/>
    <dgm:cxn modelId="{E53363FE-0CA6-419E-8077-C597B9A19D47}" type="presParOf" srcId="{B23FFECE-3EE4-4F83-B96A-EBFB5BCF1A8C}" destId="{6D39538A-19CA-4457-A4C9-36C0CCC96ABA}" srcOrd="1" destOrd="0" presId="urn:microsoft.com/office/officeart/2018/2/layout/IconCircleList"/>
    <dgm:cxn modelId="{90E12762-A06E-4058-A779-FF5321D8CEE0}" type="presParOf" srcId="{B23FFECE-3EE4-4F83-B96A-EBFB5BCF1A8C}" destId="{E7EAF5BA-0D36-421B-B69D-A23E780F9565}" srcOrd="2" destOrd="0" presId="urn:microsoft.com/office/officeart/2018/2/layout/IconCircleList"/>
    <dgm:cxn modelId="{0D3760CF-1C36-4C62-A072-EF6AE6CF4747}" type="presParOf" srcId="{E7EAF5BA-0D36-421B-B69D-A23E780F9565}" destId="{8508F42C-C6AF-4595-AA29-BD834E9F6A40}" srcOrd="0" destOrd="0" presId="urn:microsoft.com/office/officeart/2018/2/layout/IconCircleList"/>
    <dgm:cxn modelId="{AA2FCD8C-53F7-49CD-B50B-61BF8A05B236}" type="presParOf" srcId="{E7EAF5BA-0D36-421B-B69D-A23E780F9565}" destId="{F3FAF8C8-FBEA-4914-A218-01D97A9101D1}" srcOrd="1" destOrd="0" presId="urn:microsoft.com/office/officeart/2018/2/layout/IconCircleList"/>
    <dgm:cxn modelId="{EA12BC80-E5A5-4B27-9378-9458AB4C5B73}" type="presParOf" srcId="{E7EAF5BA-0D36-421B-B69D-A23E780F9565}" destId="{6A745133-CA19-45DA-A5A4-004763EFA121}" srcOrd="2" destOrd="0" presId="urn:microsoft.com/office/officeart/2018/2/layout/IconCircleList"/>
    <dgm:cxn modelId="{B290C2AD-A9DC-4959-B0EC-8DF3272BCBA3}" type="presParOf" srcId="{E7EAF5BA-0D36-421B-B69D-A23E780F9565}" destId="{9CCB14A4-C8B5-46AF-A047-0CAE7D0B1ED4}"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EBF32F-A15F-4C48-AB20-C0562FEDFB4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BA8DF39-286D-4CC8-84D9-775EF3607948}">
      <dgm:prSet/>
      <dgm:spPr/>
      <dgm:t>
        <a:bodyPr/>
        <a:lstStyle/>
        <a:p>
          <a:r>
            <a:rPr lang="nl-NL"/>
            <a:t>Terugblik: hebben we de doelen bereikt?</a:t>
          </a:r>
          <a:endParaRPr lang="en-US"/>
        </a:p>
      </dgm:t>
    </dgm:pt>
    <dgm:pt modelId="{67D94D5C-120F-46ED-9E2C-36792A471D16}" type="parTrans" cxnId="{5B33DBFC-CAB0-4371-BBAC-1C8EB6D577B9}">
      <dgm:prSet/>
      <dgm:spPr/>
      <dgm:t>
        <a:bodyPr/>
        <a:lstStyle/>
        <a:p>
          <a:endParaRPr lang="en-US"/>
        </a:p>
      </dgm:t>
    </dgm:pt>
    <dgm:pt modelId="{2DC73EC9-8FBE-4DD8-871F-01EB3ED277BC}" type="sibTrans" cxnId="{5B33DBFC-CAB0-4371-BBAC-1C8EB6D577B9}">
      <dgm:prSet/>
      <dgm:spPr/>
      <dgm:t>
        <a:bodyPr/>
        <a:lstStyle/>
        <a:p>
          <a:endParaRPr lang="en-US"/>
        </a:p>
      </dgm:t>
    </dgm:pt>
    <dgm:pt modelId="{77187EBD-5C71-4480-8A0B-D7D3A61AF65C}">
      <dgm:prSet/>
      <dgm:spPr/>
      <dgm:t>
        <a:bodyPr/>
        <a:lstStyle/>
        <a:p>
          <a:r>
            <a:rPr lang="nl-NL"/>
            <a:t>Van tevoren afspreken wanneer je gaat evalueren</a:t>
          </a:r>
          <a:endParaRPr lang="en-US"/>
        </a:p>
      </dgm:t>
    </dgm:pt>
    <dgm:pt modelId="{6271D0FC-3601-4205-B007-ACBF49D0338B}" type="parTrans" cxnId="{E899D200-67BF-4400-81BB-CF7857461A98}">
      <dgm:prSet/>
      <dgm:spPr/>
      <dgm:t>
        <a:bodyPr/>
        <a:lstStyle/>
        <a:p>
          <a:endParaRPr lang="en-US"/>
        </a:p>
      </dgm:t>
    </dgm:pt>
    <dgm:pt modelId="{9C061B09-09BA-416E-8074-D58BD4093222}" type="sibTrans" cxnId="{E899D200-67BF-4400-81BB-CF7857461A98}">
      <dgm:prSet/>
      <dgm:spPr/>
      <dgm:t>
        <a:bodyPr/>
        <a:lstStyle/>
        <a:p>
          <a:endParaRPr lang="en-US"/>
        </a:p>
      </dgm:t>
    </dgm:pt>
    <dgm:pt modelId="{F25747F2-D7F8-45E7-B65C-F5F233D0A9A7}">
      <dgm:prSet/>
      <dgm:spPr/>
      <dgm:t>
        <a:bodyPr/>
        <a:lstStyle/>
        <a:p>
          <a:r>
            <a:rPr lang="nl-NL"/>
            <a:t>Als doelen niet bereikt zijn dan stel je ze bij.</a:t>
          </a:r>
          <a:endParaRPr lang="en-US"/>
        </a:p>
      </dgm:t>
    </dgm:pt>
    <dgm:pt modelId="{A2D75F04-3148-4405-8505-5F434DC3DE17}" type="parTrans" cxnId="{2CC1F3AC-00FB-4FA5-83AA-D462D9F9422D}">
      <dgm:prSet/>
      <dgm:spPr/>
      <dgm:t>
        <a:bodyPr/>
        <a:lstStyle/>
        <a:p>
          <a:endParaRPr lang="en-US"/>
        </a:p>
      </dgm:t>
    </dgm:pt>
    <dgm:pt modelId="{47BDA61C-7799-45D2-8E4D-965323D6471A}" type="sibTrans" cxnId="{2CC1F3AC-00FB-4FA5-83AA-D462D9F9422D}">
      <dgm:prSet/>
      <dgm:spPr/>
      <dgm:t>
        <a:bodyPr/>
        <a:lstStyle/>
        <a:p>
          <a:endParaRPr lang="en-US"/>
        </a:p>
      </dgm:t>
    </dgm:pt>
    <dgm:pt modelId="{6090A27F-5EB2-4B9F-B4B1-B758B87823AE}">
      <dgm:prSet/>
      <dgm:spPr/>
      <dgm:t>
        <a:bodyPr/>
        <a:lstStyle/>
        <a:p>
          <a:r>
            <a:rPr lang="nl-NL"/>
            <a:t>Daarna begint de methodische cyclus opnieuw</a:t>
          </a:r>
          <a:endParaRPr lang="en-US"/>
        </a:p>
      </dgm:t>
    </dgm:pt>
    <dgm:pt modelId="{F162DC6D-C2A4-4795-8AF4-B10E1938918C}" type="parTrans" cxnId="{85A6A531-39B5-4C89-888A-AFC830CBF5D3}">
      <dgm:prSet/>
      <dgm:spPr/>
      <dgm:t>
        <a:bodyPr/>
        <a:lstStyle/>
        <a:p>
          <a:endParaRPr lang="en-US"/>
        </a:p>
      </dgm:t>
    </dgm:pt>
    <dgm:pt modelId="{F9795AA5-AC4A-47B2-BA87-F1C274C6A08E}" type="sibTrans" cxnId="{85A6A531-39B5-4C89-888A-AFC830CBF5D3}">
      <dgm:prSet/>
      <dgm:spPr/>
      <dgm:t>
        <a:bodyPr/>
        <a:lstStyle/>
        <a:p>
          <a:endParaRPr lang="en-US"/>
        </a:p>
      </dgm:t>
    </dgm:pt>
    <dgm:pt modelId="{C3355C18-A8B3-4221-BF4B-5480847B6E54}" type="pres">
      <dgm:prSet presAssocID="{69EBF32F-A15F-4C48-AB20-C0562FEDFB48}" presName="root" presStyleCnt="0">
        <dgm:presLayoutVars>
          <dgm:dir/>
          <dgm:resizeHandles val="exact"/>
        </dgm:presLayoutVars>
      </dgm:prSet>
      <dgm:spPr/>
    </dgm:pt>
    <dgm:pt modelId="{C0F03BAF-5512-49C2-A613-80C182D44D67}" type="pres">
      <dgm:prSet presAssocID="{9BA8DF39-286D-4CC8-84D9-775EF3607948}" presName="compNode" presStyleCnt="0"/>
      <dgm:spPr/>
    </dgm:pt>
    <dgm:pt modelId="{1D5B5E89-27FE-419C-AA8C-EFB3CDFD544F}" type="pres">
      <dgm:prSet presAssocID="{9BA8DF39-286D-4CC8-84D9-775EF3607948}" presName="bgRect" presStyleLbl="bgShp" presStyleIdx="0" presStyleCnt="4"/>
      <dgm:spPr/>
    </dgm:pt>
    <dgm:pt modelId="{D5421AE4-7714-4C1D-9C2B-7D53D81DF2B9}" type="pres">
      <dgm:prSet presAssocID="{9BA8DF39-286D-4CC8-84D9-775EF360794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oos"/>
        </a:ext>
      </dgm:extLst>
    </dgm:pt>
    <dgm:pt modelId="{66C913DA-829D-4518-BBAE-CD007B090AF0}" type="pres">
      <dgm:prSet presAssocID="{9BA8DF39-286D-4CC8-84D9-775EF3607948}" presName="spaceRect" presStyleCnt="0"/>
      <dgm:spPr/>
    </dgm:pt>
    <dgm:pt modelId="{C872A67E-B18B-408C-8505-2205308AE412}" type="pres">
      <dgm:prSet presAssocID="{9BA8DF39-286D-4CC8-84D9-775EF3607948}" presName="parTx" presStyleLbl="revTx" presStyleIdx="0" presStyleCnt="4">
        <dgm:presLayoutVars>
          <dgm:chMax val="0"/>
          <dgm:chPref val="0"/>
        </dgm:presLayoutVars>
      </dgm:prSet>
      <dgm:spPr/>
    </dgm:pt>
    <dgm:pt modelId="{D23CAF3F-F714-49D9-989B-760C0205F733}" type="pres">
      <dgm:prSet presAssocID="{2DC73EC9-8FBE-4DD8-871F-01EB3ED277BC}" presName="sibTrans" presStyleCnt="0"/>
      <dgm:spPr/>
    </dgm:pt>
    <dgm:pt modelId="{F3083CD7-35AF-4401-B2B6-B9740EABB64F}" type="pres">
      <dgm:prSet presAssocID="{77187EBD-5C71-4480-8A0B-D7D3A61AF65C}" presName="compNode" presStyleCnt="0"/>
      <dgm:spPr/>
    </dgm:pt>
    <dgm:pt modelId="{59983E92-62D3-4785-B4D6-D85E2193C0BE}" type="pres">
      <dgm:prSet presAssocID="{77187EBD-5C71-4480-8A0B-D7D3A61AF65C}" presName="bgRect" presStyleLbl="bgShp" presStyleIdx="1" presStyleCnt="4"/>
      <dgm:spPr/>
    </dgm:pt>
    <dgm:pt modelId="{015B9231-B2F7-4C17-A4F8-D6BF18E468E6}" type="pres">
      <dgm:prSet presAssocID="{77187EBD-5C71-4480-8A0B-D7D3A61AF65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inkje"/>
        </a:ext>
      </dgm:extLst>
    </dgm:pt>
    <dgm:pt modelId="{87FC8768-62B9-444A-99EF-24A4BB73484B}" type="pres">
      <dgm:prSet presAssocID="{77187EBD-5C71-4480-8A0B-D7D3A61AF65C}" presName="spaceRect" presStyleCnt="0"/>
      <dgm:spPr/>
    </dgm:pt>
    <dgm:pt modelId="{4B89E9A9-0EF2-424C-A174-02521DBE5273}" type="pres">
      <dgm:prSet presAssocID="{77187EBD-5C71-4480-8A0B-D7D3A61AF65C}" presName="parTx" presStyleLbl="revTx" presStyleIdx="1" presStyleCnt="4">
        <dgm:presLayoutVars>
          <dgm:chMax val="0"/>
          <dgm:chPref val="0"/>
        </dgm:presLayoutVars>
      </dgm:prSet>
      <dgm:spPr/>
    </dgm:pt>
    <dgm:pt modelId="{1B50E1CA-4003-406F-A1EE-95EB2B9B9B37}" type="pres">
      <dgm:prSet presAssocID="{9C061B09-09BA-416E-8074-D58BD4093222}" presName="sibTrans" presStyleCnt="0"/>
      <dgm:spPr/>
    </dgm:pt>
    <dgm:pt modelId="{D807FB5C-442A-45A0-A6B8-2F616F5D3B90}" type="pres">
      <dgm:prSet presAssocID="{F25747F2-D7F8-45E7-B65C-F5F233D0A9A7}" presName="compNode" presStyleCnt="0"/>
      <dgm:spPr/>
    </dgm:pt>
    <dgm:pt modelId="{2F8CD699-5735-4ACC-8A34-94FEB135C28C}" type="pres">
      <dgm:prSet presAssocID="{F25747F2-D7F8-45E7-B65C-F5F233D0A9A7}" presName="bgRect" presStyleLbl="bgShp" presStyleIdx="2" presStyleCnt="4"/>
      <dgm:spPr/>
    </dgm:pt>
    <dgm:pt modelId="{E51033B5-DFBA-47D5-9705-9E30683BD949}" type="pres">
      <dgm:prSet presAssocID="{F25747F2-D7F8-45E7-B65C-F5F233D0A9A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el"/>
        </a:ext>
      </dgm:extLst>
    </dgm:pt>
    <dgm:pt modelId="{7CE5409C-C19E-4E5B-A087-2599B7642CE6}" type="pres">
      <dgm:prSet presAssocID="{F25747F2-D7F8-45E7-B65C-F5F233D0A9A7}" presName="spaceRect" presStyleCnt="0"/>
      <dgm:spPr/>
    </dgm:pt>
    <dgm:pt modelId="{34753635-4D28-453B-AF36-094A9F40B042}" type="pres">
      <dgm:prSet presAssocID="{F25747F2-D7F8-45E7-B65C-F5F233D0A9A7}" presName="parTx" presStyleLbl="revTx" presStyleIdx="2" presStyleCnt="4">
        <dgm:presLayoutVars>
          <dgm:chMax val="0"/>
          <dgm:chPref val="0"/>
        </dgm:presLayoutVars>
      </dgm:prSet>
      <dgm:spPr/>
    </dgm:pt>
    <dgm:pt modelId="{F709EA01-83F8-44BE-A497-C96AB9409BF2}" type="pres">
      <dgm:prSet presAssocID="{47BDA61C-7799-45D2-8E4D-965323D6471A}" presName="sibTrans" presStyleCnt="0"/>
      <dgm:spPr/>
    </dgm:pt>
    <dgm:pt modelId="{46CE9771-A6B7-4513-8CC2-60C4A9FB3EE0}" type="pres">
      <dgm:prSet presAssocID="{6090A27F-5EB2-4B9F-B4B1-B758B87823AE}" presName="compNode" presStyleCnt="0"/>
      <dgm:spPr/>
    </dgm:pt>
    <dgm:pt modelId="{11633B43-DB9D-42C7-8737-188DAD069DA9}" type="pres">
      <dgm:prSet presAssocID="{6090A27F-5EB2-4B9F-B4B1-B758B87823AE}" presName="bgRect" presStyleLbl="bgShp" presStyleIdx="3" presStyleCnt="4"/>
      <dgm:spPr/>
    </dgm:pt>
    <dgm:pt modelId="{86BF1E41-533A-4D72-BFAB-E7C7CA6D6323}" type="pres">
      <dgm:prSet presAssocID="{6090A27F-5EB2-4B9F-B4B1-B758B87823A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erhalen"/>
        </a:ext>
      </dgm:extLst>
    </dgm:pt>
    <dgm:pt modelId="{E1EC98A6-7BC3-430B-A976-DB193F129A58}" type="pres">
      <dgm:prSet presAssocID="{6090A27F-5EB2-4B9F-B4B1-B758B87823AE}" presName="spaceRect" presStyleCnt="0"/>
      <dgm:spPr/>
    </dgm:pt>
    <dgm:pt modelId="{2252A9D4-0485-4D41-9A7A-91865EA7500F}" type="pres">
      <dgm:prSet presAssocID="{6090A27F-5EB2-4B9F-B4B1-B758B87823AE}" presName="parTx" presStyleLbl="revTx" presStyleIdx="3" presStyleCnt="4">
        <dgm:presLayoutVars>
          <dgm:chMax val="0"/>
          <dgm:chPref val="0"/>
        </dgm:presLayoutVars>
      </dgm:prSet>
      <dgm:spPr/>
    </dgm:pt>
  </dgm:ptLst>
  <dgm:cxnLst>
    <dgm:cxn modelId="{E899D200-67BF-4400-81BB-CF7857461A98}" srcId="{69EBF32F-A15F-4C48-AB20-C0562FEDFB48}" destId="{77187EBD-5C71-4480-8A0B-D7D3A61AF65C}" srcOrd="1" destOrd="0" parTransId="{6271D0FC-3601-4205-B007-ACBF49D0338B}" sibTransId="{9C061B09-09BA-416E-8074-D58BD4093222}"/>
    <dgm:cxn modelId="{85A6A531-39B5-4C89-888A-AFC830CBF5D3}" srcId="{69EBF32F-A15F-4C48-AB20-C0562FEDFB48}" destId="{6090A27F-5EB2-4B9F-B4B1-B758B87823AE}" srcOrd="3" destOrd="0" parTransId="{F162DC6D-C2A4-4795-8AF4-B10E1938918C}" sibTransId="{F9795AA5-AC4A-47B2-BA87-F1C274C6A08E}"/>
    <dgm:cxn modelId="{3B782E5B-6B2A-4F09-82FF-4092B6B5020A}" type="presOf" srcId="{69EBF32F-A15F-4C48-AB20-C0562FEDFB48}" destId="{C3355C18-A8B3-4221-BF4B-5480847B6E54}" srcOrd="0" destOrd="0" presId="urn:microsoft.com/office/officeart/2018/2/layout/IconVerticalSolidList"/>
    <dgm:cxn modelId="{CE4DA15F-FD0E-497F-AE9D-683EE1228C11}" type="presOf" srcId="{9BA8DF39-286D-4CC8-84D9-775EF3607948}" destId="{C872A67E-B18B-408C-8505-2205308AE412}" srcOrd="0" destOrd="0" presId="urn:microsoft.com/office/officeart/2018/2/layout/IconVerticalSolidList"/>
    <dgm:cxn modelId="{875E2648-293B-49CE-824A-1FA194286C9B}" type="presOf" srcId="{6090A27F-5EB2-4B9F-B4B1-B758B87823AE}" destId="{2252A9D4-0485-4D41-9A7A-91865EA7500F}" srcOrd="0" destOrd="0" presId="urn:microsoft.com/office/officeart/2018/2/layout/IconVerticalSolidList"/>
    <dgm:cxn modelId="{2CC1F3AC-00FB-4FA5-83AA-D462D9F9422D}" srcId="{69EBF32F-A15F-4C48-AB20-C0562FEDFB48}" destId="{F25747F2-D7F8-45E7-B65C-F5F233D0A9A7}" srcOrd="2" destOrd="0" parTransId="{A2D75F04-3148-4405-8505-5F434DC3DE17}" sibTransId="{47BDA61C-7799-45D2-8E4D-965323D6471A}"/>
    <dgm:cxn modelId="{7B9277BC-3F3F-4522-A575-8ED1B1566EB5}" type="presOf" srcId="{F25747F2-D7F8-45E7-B65C-F5F233D0A9A7}" destId="{34753635-4D28-453B-AF36-094A9F40B042}" srcOrd="0" destOrd="0" presId="urn:microsoft.com/office/officeart/2018/2/layout/IconVerticalSolidList"/>
    <dgm:cxn modelId="{C47CD8D5-6FCC-4010-8D89-3407C3EFCCC4}" type="presOf" srcId="{77187EBD-5C71-4480-8A0B-D7D3A61AF65C}" destId="{4B89E9A9-0EF2-424C-A174-02521DBE5273}" srcOrd="0" destOrd="0" presId="urn:microsoft.com/office/officeart/2018/2/layout/IconVerticalSolidList"/>
    <dgm:cxn modelId="{5B33DBFC-CAB0-4371-BBAC-1C8EB6D577B9}" srcId="{69EBF32F-A15F-4C48-AB20-C0562FEDFB48}" destId="{9BA8DF39-286D-4CC8-84D9-775EF3607948}" srcOrd="0" destOrd="0" parTransId="{67D94D5C-120F-46ED-9E2C-36792A471D16}" sibTransId="{2DC73EC9-8FBE-4DD8-871F-01EB3ED277BC}"/>
    <dgm:cxn modelId="{9FC095B8-8713-4E04-8080-AE054F6BDF35}" type="presParOf" srcId="{C3355C18-A8B3-4221-BF4B-5480847B6E54}" destId="{C0F03BAF-5512-49C2-A613-80C182D44D67}" srcOrd="0" destOrd="0" presId="urn:microsoft.com/office/officeart/2018/2/layout/IconVerticalSolidList"/>
    <dgm:cxn modelId="{F4549F59-B828-4CAE-AE50-838CF0528E6D}" type="presParOf" srcId="{C0F03BAF-5512-49C2-A613-80C182D44D67}" destId="{1D5B5E89-27FE-419C-AA8C-EFB3CDFD544F}" srcOrd="0" destOrd="0" presId="urn:microsoft.com/office/officeart/2018/2/layout/IconVerticalSolidList"/>
    <dgm:cxn modelId="{BFDD704F-867D-4036-BAFE-57FD6880C7C4}" type="presParOf" srcId="{C0F03BAF-5512-49C2-A613-80C182D44D67}" destId="{D5421AE4-7714-4C1D-9C2B-7D53D81DF2B9}" srcOrd="1" destOrd="0" presId="urn:microsoft.com/office/officeart/2018/2/layout/IconVerticalSolidList"/>
    <dgm:cxn modelId="{559B20CD-D2D8-44FA-9561-E695A05A5D67}" type="presParOf" srcId="{C0F03BAF-5512-49C2-A613-80C182D44D67}" destId="{66C913DA-829D-4518-BBAE-CD007B090AF0}" srcOrd="2" destOrd="0" presId="urn:microsoft.com/office/officeart/2018/2/layout/IconVerticalSolidList"/>
    <dgm:cxn modelId="{3682CD75-09D9-469A-8CB5-0AA12B524ADB}" type="presParOf" srcId="{C0F03BAF-5512-49C2-A613-80C182D44D67}" destId="{C872A67E-B18B-408C-8505-2205308AE412}" srcOrd="3" destOrd="0" presId="urn:microsoft.com/office/officeart/2018/2/layout/IconVerticalSolidList"/>
    <dgm:cxn modelId="{BB35B6E0-D8E7-4922-9E2B-909DF0A3589B}" type="presParOf" srcId="{C3355C18-A8B3-4221-BF4B-5480847B6E54}" destId="{D23CAF3F-F714-49D9-989B-760C0205F733}" srcOrd="1" destOrd="0" presId="urn:microsoft.com/office/officeart/2018/2/layout/IconVerticalSolidList"/>
    <dgm:cxn modelId="{ACB41212-7809-4131-A831-1FBD0125909D}" type="presParOf" srcId="{C3355C18-A8B3-4221-BF4B-5480847B6E54}" destId="{F3083CD7-35AF-4401-B2B6-B9740EABB64F}" srcOrd="2" destOrd="0" presId="urn:microsoft.com/office/officeart/2018/2/layout/IconVerticalSolidList"/>
    <dgm:cxn modelId="{63386248-3726-4F3B-B36A-DEB8CBFDD347}" type="presParOf" srcId="{F3083CD7-35AF-4401-B2B6-B9740EABB64F}" destId="{59983E92-62D3-4785-B4D6-D85E2193C0BE}" srcOrd="0" destOrd="0" presId="urn:microsoft.com/office/officeart/2018/2/layout/IconVerticalSolidList"/>
    <dgm:cxn modelId="{6B54A368-E7AC-4529-A45B-A0B00FC15C67}" type="presParOf" srcId="{F3083CD7-35AF-4401-B2B6-B9740EABB64F}" destId="{015B9231-B2F7-4C17-A4F8-D6BF18E468E6}" srcOrd="1" destOrd="0" presId="urn:microsoft.com/office/officeart/2018/2/layout/IconVerticalSolidList"/>
    <dgm:cxn modelId="{19D9FEB7-04E3-4C66-81C2-5A06AF5ECAE3}" type="presParOf" srcId="{F3083CD7-35AF-4401-B2B6-B9740EABB64F}" destId="{87FC8768-62B9-444A-99EF-24A4BB73484B}" srcOrd="2" destOrd="0" presId="urn:microsoft.com/office/officeart/2018/2/layout/IconVerticalSolidList"/>
    <dgm:cxn modelId="{C79A5DAE-D596-4DEE-A85A-90EA58902E82}" type="presParOf" srcId="{F3083CD7-35AF-4401-B2B6-B9740EABB64F}" destId="{4B89E9A9-0EF2-424C-A174-02521DBE5273}" srcOrd="3" destOrd="0" presId="urn:microsoft.com/office/officeart/2018/2/layout/IconVerticalSolidList"/>
    <dgm:cxn modelId="{8B110433-7932-4079-8523-D24EE945F2F6}" type="presParOf" srcId="{C3355C18-A8B3-4221-BF4B-5480847B6E54}" destId="{1B50E1CA-4003-406F-A1EE-95EB2B9B9B37}" srcOrd="3" destOrd="0" presId="urn:microsoft.com/office/officeart/2018/2/layout/IconVerticalSolidList"/>
    <dgm:cxn modelId="{ED15C1BE-193B-4EA0-ACAD-11BBFAC7543A}" type="presParOf" srcId="{C3355C18-A8B3-4221-BF4B-5480847B6E54}" destId="{D807FB5C-442A-45A0-A6B8-2F616F5D3B90}" srcOrd="4" destOrd="0" presId="urn:microsoft.com/office/officeart/2018/2/layout/IconVerticalSolidList"/>
    <dgm:cxn modelId="{DCA0E6CF-8B8E-4B3E-93C6-10F99D20050C}" type="presParOf" srcId="{D807FB5C-442A-45A0-A6B8-2F616F5D3B90}" destId="{2F8CD699-5735-4ACC-8A34-94FEB135C28C}" srcOrd="0" destOrd="0" presId="urn:microsoft.com/office/officeart/2018/2/layout/IconVerticalSolidList"/>
    <dgm:cxn modelId="{C425CF65-DA30-477C-9921-B51371BB6A76}" type="presParOf" srcId="{D807FB5C-442A-45A0-A6B8-2F616F5D3B90}" destId="{E51033B5-DFBA-47D5-9705-9E30683BD949}" srcOrd="1" destOrd="0" presId="urn:microsoft.com/office/officeart/2018/2/layout/IconVerticalSolidList"/>
    <dgm:cxn modelId="{60FBC2A5-C61A-44DE-93A1-5EB510156807}" type="presParOf" srcId="{D807FB5C-442A-45A0-A6B8-2F616F5D3B90}" destId="{7CE5409C-C19E-4E5B-A087-2599B7642CE6}" srcOrd="2" destOrd="0" presId="urn:microsoft.com/office/officeart/2018/2/layout/IconVerticalSolidList"/>
    <dgm:cxn modelId="{10824A89-CB2D-43EF-B0F6-EEF6298B01D4}" type="presParOf" srcId="{D807FB5C-442A-45A0-A6B8-2F616F5D3B90}" destId="{34753635-4D28-453B-AF36-094A9F40B042}" srcOrd="3" destOrd="0" presId="urn:microsoft.com/office/officeart/2018/2/layout/IconVerticalSolidList"/>
    <dgm:cxn modelId="{886398B5-3CAB-4091-BD9B-7587A0638B05}" type="presParOf" srcId="{C3355C18-A8B3-4221-BF4B-5480847B6E54}" destId="{F709EA01-83F8-44BE-A497-C96AB9409BF2}" srcOrd="5" destOrd="0" presId="urn:microsoft.com/office/officeart/2018/2/layout/IconVerticalSolidList"/>
    <dgm:cxn modelId="{F44E2BCF-1336-4548-B2F6-B803DFEB621C}" type="presParOf" srcId="{C3355C18-A8B3-4221-BF4B-5480847B6E54}" destId="{46CE9771-A6B7-4513-8CC2-60C4A9FB3EE0}" srcOrd="6" destOrd="0" presId="urn:microsoft.com/office/officeart/2018/2/layout/IconVerticalSolidList"/>
    <dgm:cxn modelId="{51FF2E58-33D9-4C8E-8D12-E1C9D6D09A3E}" type="presParOf" srcId="{46CE9771-A6B7-4513-8CC2-60C4A9FB3EE0}" destId="{11633B43-DB9D-42C7-8737-188DAD069DA9}" srcOrd="0" destOrd="0" presId="urn:microsoft.com/office/officeart/2018/2/layout/IconVerticalSolidList"/>
    <dgm:cxn modelId="{53AA157A-6AA0-4A9B-B36A-09F96EC9E1C4}" type="presParOf" srcId="{46CE9771-A6B7-4513-8CC2-60C4A9FB3EE0}" destId="{86BF1E41-533A-4D72-BFAB-E7C7CA6D6323}" srcOrd="1" destOrd="0" presId="urn:microsoft.com/office/officeart/2018/2/layout/IconVerticalSolidList"/>
    <dgm:cxn modelId="{65E79422-80C7-45D0-9E5B-2BA823DB7A58}" type="presParOf" srcId="{46CE9771-A6B7-4513-8CC2-60C4A9FB3EE0}" destId="{E1EC98A6-7BC3-430B-A976-DB193F129A58}" srcOrd="2" destOrd="0" presId="urn:microsoft.com/office/officeart/2018/2/layout/IconVerticalSolidList"/>
    <dgm:cxn modelId="{F0A9BA71-17B9-4BC7-B2C0-4D26D712F1BF}" type="presParOf" srcId="{46CE9771-A6B7-4513-8CC2-60C4A9FB3EE0}" destId="{2252A9D4-0485-4D41-9A7A-91865EA7500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F2C9F-DAE0-4138-8193-0523715EDC80}">
      <dsp:nvSpPr>
        <dsp:cNvPr id="0" name=""/>
        <dsp:cNvSpPr/>
      </dsp:nvSpPr>
      <dsp:spPr>
        <a:xfrm>
          <a:off x="0" y="2145"/>
          <a:ext cx="1860620" cy="141602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nl-NL" sz="1200" kern="1200"/>
            <a:t>Methodisch handelen: Je werkt professioneel volgens de methodische cyclus. (komen we later op terug</a:t>
          </a:r>
          <a:endParaRPr lang="en-US" sz="1200" kern="1200"/>
        </a:p>
      </dsp:txBody>
      <dsp:txXfrm>
        <a:off x="69125" y="71270"/>
        <a:ext cx="1722370" cy="1277779"/>
      </dsp:txXfrm>
    </dsp:sp>
    <dsp:sp modelId="{2E399019-8167-48A7-806A-4B42293B755A}">
      <dsp:nvSpPr>
        <dsp:cNvPr id="0" name=""/>
        <dsp:cNvSpPr/>
      </dsp:nvSpPr>
      <dsp:spPr>
        <a:xfrm>
          <a:off x="0" y="1488976"/>
          <a:ext cx="1860620" cy="141602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nl-NL" sz="1200" kern="1200"/>
            <a:t>Systematisch handelen: ordelijk werken. Volgens een bepaalde systematiek. Alle stappen hebben verband met elkaar. Je doet ze in een logische volgorde. </a:t>
          </a:r>
          <a:endParaRPr lang="en-US" sz="1200" kern="1200"/>
        </a:p>
      </dsp:txBody>
      <dsp:txXfrm>
        <a:off x="69125" y="1558101"/>
        <a:ext cx="1722370" cy="1277779"/>
      </dsp:txXfrm>
    </dsp:sp>
    <dsp:sp modelId="{1900C77B-594E-40A6-BA72-A11D6334B78F}">
      <dsp:nvSpPr>
        <dsp:cNvPr id="0" name=""/>
        <dsp:cNvSpPr/>
      </dsp:nvSpPr>
      <dsp:spPr>
        <a:xfrm rot="5400000">
          <a:off x="2948093" y="2029937"/>
          <a:ext cx="1132823" cy="330776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nl-NL" sz="1100" kern="1200"/>
            <a:t>Je wilt graag dat je client zelfstandig boodschappen kan doen. De client kan dit nu nog niet. Er moet een plan komen om deze client zelfstandig te krijgen</a:t>
          </a:r>
          <a:br>
            <a:rPr lang="nl-NL" sz="1100" kern="1200"/>
          </a:br>
          <a:endParaRPr lang="en-US" sz="1100" kern="1200"/>
        </a:p>
        <a:p>
          <a:pPr marL="57150" lvl="1" indent="-57150" algn="l" defTabSz="488950">
            <a:lnSpc>
              <a:spcPct val="90000"/>
            </a:lnSpc>
            <a:spcBef>
              <a:spcPct val="0"/>
            </a:spcBef>
            <a:spcAft>
              <a:spcPct val="15000"/>
            </a:spcAft>
            <a:buChar char="•"/>
          </a:pPr>
          <a:r>
            <a:rPr lang="nl-NL" sz="1100" kern="1200"/>
            <a:t>Of: Een client is dakloos en wil graag een woning. Hiervoor moet je een plan maken. </a:t>
          </a:r>
          <a:endParaRPr lang="en-US" sz="1100" kern="1200"/>
        </a:p>
      </dsp:txBody>
      <dsp:txXfrm rot="-5400000">
        <a:off x="1860620" y="3172710"/>
        <a:ext cx="3252469" cy="1022223"/>
      </dsp:txXfrm>
    </dsp:sp>
    <dsp:sp modelId="{658D4847-F545-4046-9324-A7AFA01A4A6D}">
      <dsp:nvSpPr>
        <dsp:cNvPr id="0" name=""/>
        <dsp:cNvSpPr/>
      </dsp:nvSpPr>
      <dsp:spPr>
        <a:xfrm>
          <a:off x="0" y="2975807"/>
          <a:ext cx="1860620" cy="141602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nl-NL" sz="1200" kern="1200"/>
            <a:t>Bijvoorbeeld:</a:t>
          </a:r>
          <a:endParaRPr lang="en-US" sz="1200" kern="1200"/>
        </a:p>
      </dsp:txBody>
      <dsp:txXfrm>
        <a:off x="69125" y="3044932"/>
        <a:ext cx="1722370" cy="12777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9F5FFB-E5D5-44C5-9375-7D2C93B75B1C}">
      <dsp:nvSpPr>
        <dsp:cNvPr id="0" name=""/>
        <dsp:cNvSpPr/>
      </dsp:nvSpPr>
      <dsp:spPr>
        <a:xfrm>
          <a:off x="0" y="515824"/>
          <a:ext cx="5168390" cy="63560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nl-NL" sz="1600" kern="1200"/>
            <a:t>Je richt je op het bereiken van je doel. </a:t>
          </a:r>
          <a:endParaRPr lang="en-US" sz="1600" kern="1200"/>
        </a:p>
      </dsp:txBody>
      <dsp:txXfrm>
        <a:off x="31028" y="546852"/>
        <a:ext cx="5106334" cy="573546"/>
      </dsp:txXfrm>
    </dsp:sp>
    <dsp:sp modelId="{FF7FF4F9-A923-4A3A-B59A-9351D3AD6F6F}">
      <dsp:nvSpPr>
        <dsp:cNvPr id="0" name=""/>
        <dsp:cNvSpPr/>
      </dsp:nvSpPr>
      <dsp:spPr>
        <a:xfrm>
          <a:off x="0" y="1197507"/>
          <a:ext cx="5168390" cy="635602"/>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nl-NL" sz="1600" kern="1200"/>
            <a:t>Dit doel bepaal je met alle betrokkenen (ouders, familieleden, cliënt, collega`s, persoonlijk begeleider enz)</a:t>
          </a:r>
          <a:endParaRPr lang="en-US" sz="1600" kern="1200"/>
        </a:p>
      </dsp:txBody>
      <dsp:txXfrm>
        <a:off x="31028" y="1228535"/>
        <a:ext cx="5106334" cy="573546"/>
      </dsp:txXfrm>
    </dsp:sp>
    <dsp:sp modelId="{15E3ABA1-8503-467B-AD1B-3DA88ED0D887}">
      <dsp:nvSpPr>
        <dsp:cNvPr id="0" name=""/>
        <dsp:cNvSpPr/>
      </dsp:nvSpPr>
      <dsp:spPr>
        <a:xfrm>
          <a:off x="0" y="1879189"/>
          <a:ext cx="5168390" cy="63560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nl-NL" sz="1600" kern="1200"/>
            <a:t>De werkwijze kies je ook met de betrokkenen</a:t>
          </a:r>
          <a:endParaRPr lang="en-US" sz="1600" kern="1200"/>
        </a:p>
      </dsp:txBody>
      <dsp:txXfrm>
        <a:off x="31028" y="1910217"/>
        <a:ext cx="5106334" cy="573546"/>
      </dsp:txXfrm>
    </dsp:sp>
    <dsp:sp modelId="{C7EC7698-F165-4D23-BFAC-528403B16AA0}">
      <dsp:nvSpPr>
        <dsp:cNvPr id="0" name=""/>
        <dsp:cNvSpPr/>
      </dsp:nvSpPr>
      <dsp:spPr>
        <a:xfrm>
          <a:off x="0" y="2560872"/>
          <a:ext cx="5168390" cy="635602"/>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nl-NL" sz="1600" kern="1200"/>
            <a:t>Let erop dat je de cliënt er ALTIJD bij betrekt!</a:t>
          </a:r>
          <a:endParaRPr lang="en-US" sz="1600" kern="1200"/>
        </a:p>
      </dsp:txBody>
      <dsp:txXfrm>
        <a:off x="31028" y="2591900"/>
        <a:ext cx="5106334" cy="573546"/>
      </dsp:txXfrm>
    </dsp:sp>
    <dsp:sp modelId="{C13FBF25-403A-4FC1-BBD4-433FB44D1442}">
      <dsp:nvSpPr>
        <dsp:cNvPr id="0" name=""/>
        <dsp:cNvSpPr/>
      </dsp:nvSpPr>
      <dsp:spPr>
        <a:xfrm>
          <a:off x="0" y="3242554"/>
          <a:ext cx="5168390" cy="63560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nl-NL" sz="1600" kern="1200"/>
            <a:t>SAMENWERKEN IS BELANGRIJK.</a:t>
          </a:r>
          <a:endParaRPr lang="en-US" sz="1600" kern="1200"/>
        </a:p>
      </dsp:txBody>
      <dsp:txXfrm>
        <a:off x="31028" y="3273582"/>
        <a:ext cx="5106334" cy="5735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2A4C9D-E289-4E9A-8D5F-71A832B063E2}">
      <dsp:nvSpPr>
        <dsp:cNvPr id="0" name=""/>
        <dsp:cNvSpPr/>
      </dsp:nvSpPr>
      <dsp:spPr>
        <a:xfrm>
          <a:off x="0" y="3438267"/>
          <a:ext cx="4588002" cy="22558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nl-NL" sz="2800" kern="1200"/>
            <a:t>Niet de focus op het probleem</a:t>
          </a:r>
          <a:endParaRPr lang="en-US" sz="2800" kern="1200"/>
        </a:p>
      </dsp:txBody>
      <dsp:txXfrm>
        <a:off x="0" y="3438267"/>
        <a:ext cx="4588002" cy="2255875"/>
      </dsp:txXfrm>
    </dsp:sp>
    <dsp:sp modelId="{65FB7B62-C66D-4B0C-9959-4CC25C67B286}">
      <dsp:nvSpPr>
        <dsp:cNvPr id="0" name=""/>
        <dsp:cNvSpPr/>
      </dsp:nvSpPr>
      <dsp:spPr>
        <a:xfrm rot="10800000">
          <a:off x="0" y="2568"/>
          <a:ext cx="4588002" cy="3469536"/>
        </a:xfrm>
        <a:prstGeom prst="upArrowCallou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nl-NL" sz="2800" kern="1200"/>
            <a:t>Informatie verzamelen over de cliënt: wie is je cliënt?</a:t>
          </a:r>
          <a:endParaRPr lang="en-US" sz="2800" kern="1200"/>
        </a:p>
      </dsp:txBody>
      <dsp:txXfrm rot="-10800000">
        <a:off x="0" y="2568"/>
        <a:ext cx="4588002" cy="1217807"/>
      </dsp:txXfrm>
    </dsp:sp>
    <dsp:sp modelId="{ADA653D3-B9B3-48F6-A05D-A7A20514F748}">
      <dsp:nvSpPr>
        <dsp:cNvPr id="0" name=""/>
        <dsp:cNvSpPr/>
      </dsp:nvSpPr>
      <dsp:spPr>
        <a:xfrm>
          <a:off x="0" y="1220376"/>
          <a:ext cx="1147000" cy="103739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nl-NL" sz="1000" kern="1200"/>
            <a:t>- wat kan hij wel en niet?</a:t>
          </a:r>
          <a:endParaRPr lang="en-US" sz="1000" kern="1200"/>
        </a:p>
      </dsp:txBody>
      <dsp:txXfrm>
        <a:off x="0" y="1220376"/>
        <a:ext cx="1147000" cy="1037391"/>
      </dsp:txXfrm>
    </dsp:sp>
    <dsp:sp modelId="{9E2FCB47-2752-4114-9FC9-801C461E3D34}">
      <dsp:nvSpPr>
        <dsp:cNvPr id="0" name=""/>
        <dsp:cNvSpPr/>
      </dsp:nvSpPr>
      <dsp:spPr>
        <a:xfrm>
          <a:off x="1147000" y="1220376"/>
          <a:ext cx="1147000" cy="1037391"/>
        </a:xfrm>
        <a:prstGeom prst="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nl-NL" sz="1000" kern="1200"/>
            <a:t>- waarbij wil de cliënt begeleiding</a:t>
          </a:r>
          <a:endParaRPr lang="en-US" sz="1000" kern="1200"/>
        </a:p>
      </dsp:txBody>
      <dsp:txXfrm>
        <a:off x="1147000" y="1220376"/>
        <a:ext cx="1147000" cy="1037391"/>
      </dsp:txXfrm>
    </dsp:sp>
    <dsp:sp modelId="{199D2199-40CA-4AA2-9356-1BFDD4465539}">
      <dsp:nvSpPr>
        <dsp:cNvPr id="0" name=""/>
        <dsp:cNvSpPr/>
      </dsp:nvSpPr>
      <dsp:spPr>
        <a:xfrm>
          <a:off x="2294001" y="1220376"/>
          <a:ext cx="1147000" cy="1037391"/>
        </a:xfrm>
        <a:prstGeom prst="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nl-NL" sz="1000" kern="1200"/>
            <a:t>- welke mogelijkheden bieden de instelling en omgeving 	van de cliënt?</a:t>
          </a:r>
          <a:endParaRPr lang="en-US" sz="1000" kern="1200"/>
        </a:p>
      </dsp:txBody>
      <dsp:txXfrm>
        <a:off x="2294001" y="1220376"/>
        <a:ext cx="1147000" cy="1037391"/>
      </dsp:txXfrm>
    </dsp:sp>
    <dsp:sp modelId="{6CFA78DD-A34E-483F-B0DF-DE1D754D2041}">
      <dsp:nvSpPr>
        <dsp:cNvPr id="0" name=""/>
        <dsp:cNvSpPr/>
      </dsp:nvSpPr>
      <dsp:spPr>
        <a:xfrm>
          <a:off x="3441001" y="1220376"/>
          <a:ext cx="1147000" cy="1037391"/>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nl-NL" sz="1000" kern="1200"/>
            <a:t>- Welke middelen heb je beschikbaar?</a:t>
          </a:r>
          <a:endParaRPr lang="en-US" sz="1000" kern="1200"/>
        </a:p>
      </dsp:txBody>
      <dsp:txXfrm>
        <a:off x="3441001" y="1220376"/>
        <a:ext cx="1147000" cy="10373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A8654-C935-421A-8620-24B420AD7BEC}">
      <dsp:nvSpPr>
        <dsp:cNvPr id="0" name=""/>
        <dsp:cNvSpPr/>
      </dsp:nvSpPr>
      <dsp:spPr>
        <a:xfrm>
          <a:off x="145153" y="1672834"/>
          <a:ext cx="1005669" cy="100566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9FFD8A-23CD-450A-B5D6-6C8A0A8C0223}">
      <dsp:nvSpPr>
        <dsp:cNvPr id="0" name=""/>
        <dsp:cNvSpPr/>
      </dsp:nvSpPr>
      <dsp:spPr>
        <a:xfrm>
          <a:off x="356344" y="1884024"/>
          <a:ext cx="583288" cy="58328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E2BBAC-2477-41F2-9D9F-4662CF328665}">
      <dsp:nvSpPr>
        <dsp:cNvPr id="0" name=""/>
        <dsp:cNvSpPr/>
      </dsp:nvSpPr>
      <dsp:spPr>
        <a:xfrm>
          <a:off x="1366323" y="1672834"/>
          <a:ext cx="2370505" cy="100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nl-NL" sz="2200" kern="1200"/>
            <a:t>Duidelijk</a:t>
          </a:r>
          <a:endParaRPr lang="en-US" sz="2200" kern="1200"/>
        </a:p>
      </dsp:txBody>
      <dsp:txXfrm>
        <a:off x="1366323" y="1672834"/>
        <a:ext cx="2370505" cy="1005669"/>
      </dsp:txXfrm>
    </dsp:sp>
    <dsp:sp modelId="{8508F42C-C6AF-4595-AA29-BD834E9F6A40}">
      <dsp:nvSpPr>
        <dsp:cNvPr id="0" name=""/>
        <dsp:cNvSpPr/>
      </dsp:nvSpPr>
      <dsp:spPr>
        <a:xfrm>
          <a:off x="4149871" y="1672834"/>
          <a:ext cx="1005669" cy="100566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FAF8C8-FBEA-4914-A218-01D97A9101D1}">
      <dsp:nvSpPr>
        <dsp:cNvPr id="0" name=""/>
        <dsp:cNvSpPr/>
      </dsp:nvSpPr>
      <dsp:spPr>
        <a:xfrm>
          <a:off x="4361061" y="1884024"/>
          <a:ext cx="583288" cy="58328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CB14A4-C8B5-46AF-A047-0CAE7D0B1ED4}">
      <dsp:nvSpPr>
        <dsp:cNvPr id="0" name=""/>
        <dsp:cNvSpPr/>
      </dsp:nvSpPr>
      <dsp:spPr>
        <a:xfrm>
          <a:off x="5371040" y="1672834"/>
          <a:ext cx="2370505" cy="100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nl-NL" sz="2200" kern="1200"/>
            <a:t>Iedere betrokkene moet erachter staan</a:t>
          </a:r>
          <a:endParaRPr lang="en-US" sz="2200" kern="1200"/>
        </a:p>
      </dsp:txBody>
      <dsp:txXfrm>
        <a:off x="5371040" y="1672834"/>
        <a:ext cx="2370505" cy="10056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5B5E89-27FE-419C-AA8C-EFB3CDFD544F}">
      <dsp:nvSpPr>
        <dsp:cNvPr id="0" name=""/>
        <dsp:cNvSpPr/>
      </dsp:nvSpPr>
      <dsp:spPr>
        <a:xfrm>
          <a:off x="0" y="2347"/>
          <a:ext cx="46863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421AE4-7714-4C1D-9C2B-7D53D81DF2B9}">
      <dsp:nvSpPr>
        <dsp:cNvPr id="0" name=""/>
        <dsp:cNvSpPr/>
      </dsp:nvSpPr>
      <dsp:spPr>
        <a:xfrm>
          <a:off x="359915" y="270053"/>
          <a:ext cx="654392" cy="654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872A67E-B18B-408C-8505-2205308AE412}">
      <dsp:nvSpPr>
        <dsp:cNvPr id="0" name=""/>
        <dsp:cNvSpPr/>
      </dsp:nvSpPr>
      <dsp:spPr>
        <a:xfrm>
          <a:off x="1374223" y="2347"/>
          <a:ext cx="33120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977900">
            <a:lnSpc>
              <a:spcPct val="90000"/>
            </a:lnSpc>
            <a:spcBef>
              <a:spcPct val="0"/>
            </a:spcBef>
            <a:spcAft>
              <a:spcPct val="35000"/>
            </a:spcAft>
            <a:buNone/>
          </a:pPr>
          <a:r>
            <a:rPr lang="nl-NL" sz="2200" kern="1200"/>
            <a:t>Terugblik: hebben we de doelen bereikt?</a:t>
          </a:r>
          <a:endParaRPr lang="en-US" sz="2200" kern="1200"/>
        </a:p>
      </dsp:txBody>
      <dsp:txXfrm>
        <a:off x="1374223" y="2347"/>
        <a:ext cx="3312076" cy="1189803"/>
      </dsp:txXfrm>
    </dsp:sp>
    <dsp:sp modelId="{59983E92-62D3-4785-B4D6-D85E2193C0BE}">
      <dsp:nvSpPr>
        <dsp:cNvPr id="0" name=""/>
        <dsp:cNvSpPr/>
      </dsp:nvSpPr>
      <dsp:spPr>
        <a:xfrm>
          <a:off x="0" y="1489602"/>
          <a:ext cx="46863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5B9231-B2F7-4C17-A4F8-D6BF18E468E6}">
      <dsp:nvSpPr>
        <dsp:cNvPr id="0" name=""/>
        <dsp:cNvSpPr/>
      </dsp:nvSpPr>
      <dsp:spPr>
        <a:xfrm>
          <a:off x="359915" y="1757308"/>
          <a:ext cx="654392" cy="654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B89E9A9-0EF2-424C-A174-02521DBE5273}">
      <dsp:nvSpPr>
        <dsp:cNvPr id="0" name=""/>
        <dsp:cNvSpPr/>
      </dsp:nvSpPr>
      <dsp:spPr>
        <a:xfrm>
          <a:off x="1374223" y="1489602"/>
          <a:ext cx="33120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977900">
            <a:lnSpc>
              <a:spcPct val="90000"/>
            </a:lnSpc>
            <a:spcBef>
              <a:spcPct val="0"/>
            </a:spcBef>
            <a:spcAft>
              <a:spcPct val="35000"/>
            </a:spcAft>
            <a:buNone/>
          </a:pPr>
          <a:r>
            <a:rPr lang="nl-NL" sz="2200" kern="1200"/>
            <a:t>Van tevoren afspreken wanneer je gaat evalueren</a:t>
          </a:r>
          <a:endParaRPr lang="en-US" sz="2200" kern="1200"/>
        </a:p>
      </dsp:txBody>
      <dsp:txXfrm>
        <a:off x="1374223" y="1489602"/>
        <a:ext cx="3312076" cy="1189803"/>
      </dsp:txXfrm>
    </dsp:sp>
    <dsp:sp modelId="{2F8CD699-5735-4ACC-8A34-94FEB135C28C}">
      <dsp:nvSpPr>
        <dsp:cNvPr id="0" name=""/>
        <dsp:cNvSpPr/>
      </dsp:nvSpPr>
      <dsp:spPr>
        <a:xfrm>
          <a:off x="0" y="2976856"/>
          <a:ext cx="46863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1033B5-DFBA-47D5-9705-9E30683BD949}">
      <dsp:nvSpPr>
        <dsp:cNvPr id="0" name=""/>
        <dsp:cNvSpPr/>
      </dsp:nvSpPr>
      <dsp:spPr>
        <a:xfrm>
          <a:off x="359915" y="3244562"/>
          <a:ext cx="654392" cy="654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753635-4D28-453B-AF36-094A9F40B042}">
      <dsp:nvSpPr>
        <dsp:cNvPr id="0" name=""/>
        <dsp:cNvSpPr/>
      </dsp:nvSpPr>
      <dsp:spPr>
        <a:xfrm>
          <a:off x="1374223" y="2976856"/>
          <a:ext cx="33120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977900">
            <a:lnSpc>
              <a:spcPct val="90000"/>
            </a:lnSpc>
            <a:spcBef>
              <a:spcPct val="0"/>
            </a:spcBef>
            <a:spcAft>
              <a:spcPct val="35000"/>
            </a:spcAft>
            <a:buNone/>
          </a:pPr>
          <a:r>
            <a:rPr lang="nl-NL" sz="2200" kern="1200"/>
            <a:t>Als doelen niet bereikt zijn dan stel je ze bij.</a:t>
          </a:r>
          <a:endParaRPr lang="en-US" sz="2200" kern="1200"/>
        </a:p>
      </dsp:txBody>
      <dsp:txXfrm>
        <a:off x="1374223" y="2976856"/>
        <a:ext cx="3312076" cy="1189803"/>
      </dsp:txXfrm>
    </dsp:sp>
    <dsp:sp modelId="{11633B43-DB9D-42C7-8737-188DAD069DA9}">
      <dsp:nvSpPr>
        <dsp:cNvPr id="0" name=""/>
        <dsp:cNvSpPr/>
      </dsp:nvSpPr>
      <dsp:spPr>
        <a:xfrm>
          <a:off x="0" y="4464111"/>
          <a:ext cx="4686300" cy="11898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BF1E41-533A-4D72-BFAB-E7C7CA6D6323}">
      <dsp:nvSpPr>
        <dsp:cNvPr id="0" name=""/>
        <dsp:cNvSpPr/>
      </dsp:nvSpPr>
      <dsp:spPr>
        <a:xfrm>
          <a:off x="359915" y="4731817"/>
          <a:ext cx="654392" cy="6543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252A9D4-0485-4D41-9A7A-91865EA7500F}">
      <dsp:nvSpPr>
        <dsp:cNvPr id="0" name=""/>
        <dsp:cNvSpPr/>
      </dsp:nvSpPr>
      <dsp:spPr>
        <a:xfrm>
          <a:off x="1374223" y="4464111"/>
          <a:ext cx="33120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977900">
            <a:lnSpc>
              <a:spcPct val="90000"/>
            </a:lnSpc>
            <a:spcBef>
              <a:spcPct val="0"/>
            </a:spcBef>
            <a:spcAft>
              <a:spcPct val="35000"/>
            </a:spcAft>
            <a:buNone/>
          </a:pPr>
          <a:r>
            <a:rPr lang="nl-NL" sz="2200" kern="1200"/>
            <a:t>Daarna begint de methodische cyclus opnieuw</a:t>
          </a:r>
          <a:endParaRPr lang="en-US" sz="2200" kern="1200"/>
        </a:p>
      </dsp:txBody>
      <dsp:txXfrm>
        <a:off x="1374223" y="4464111"/>
        <a:ext cx="3312076" cy="118980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4C0276-F596-480B-A011-3F4E262790E4}"/>
              </a:ext>
            </a:extLst>
          </p:cNvPr>
          <p:cNvSpPr>
            <a:spLocks noGrp="1"/>
          </p:cNvSpPr>
          <p:nvPr>
            <p:ph type="ctrTitle"/>
          </p:nvPr>
        </p:nvSpPr>
        <p:spPr>
          <a:xfrm>
            <a:off x="1143000" y="1122363"/>
            <a:ext cx="6858000" cy="2387600"/>
          </a:xfrm>
        </p:spPr>
        <p:txBody>
          <a:bodyPr anchor="b"/>
          <a:lstStyle>
            <a:lvl1pPr algn="ctr">
              <a:defRPr sz="4500"/>
            </a:lvl1pPr>
          </a:lstStyle>
          <a:p>
            <a:r>
              <a:rPr lang="nl-NL"/>
              <a:t>Klik om stijl te bewerken</a:t>
            </a:r>
          </a:p>
        </p:txBody>
      </p:sp>
      <p:sp>
        <p:nvSpPr>
          <p:cNvPr id="3" name="Ondertitel 2">
            <a:extLst>
              <a:ext uri="{FF2B5EF4-FFF2-40B4-BE49-F238E27FC236}">
                <a16:creationId xmlns:a16="http://schemas.microsoft.com/office/drawing/2014/main" id="{0CD2E0AB-9BE7-4D89-8E3F-8B92CE6A762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84BDD1E-999F-4E69-83B5-C8A581F80B55}"/>
              </a:ext>
            </a:extLst>
          </p:cNvPr>
          <p:cNvSpPr>
            <a:spLocks noGrp="1"/>
          </p:cNvSpPr>
          <p:nvPr>
            <p:ph type="dt" sz="half" idx="10"/>
          </p:nvPr>
        </p:nvSpPr>
        <p:spPr/>
        <p:txBody>
          <a:bodyPr/>
          <a:lstStyle/>
          <a:p>
            <a:fld id="{5A84529D-843E-479B-BB60-A26DA8D07E76}" type="datetimeFigureOut">
              <a:rPr lang="nl-NL" smtClean="0"/>
              <a:t>10-11-2020</a:t>
            </a:fld>
            <a:endParaRPr lang="nl-NL"/>
          </a:p>
        </p:txBody>
      </p:sp>
      <p:sp>
        <p:nvSpPr>
          <p:cNvPr id="5" name="Tijdelijke aanduiding voor voettekst 4">
            <a:extLst>
              <a:ext uri="{FF2B5EF4-FFF2-40B4-BE49-F238E27FC236}">
                <a16:creationId xmlns:a16="http://schemas.microsoft.com/office/drawing/2014/main" id="{256B0256-C502-4E8B-B12D-426BACE9C44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82E5A76-40E4-4AE8-A84D-CD8B481E6CCB}"/>
              </a:ext>
            </a:extLst>
          </p:cNvPr>
          <p:cNvSpPr>
            <a:spLocks noGrp="1"/>
          </p:cNvSpPr>
          <p:nvPr>
            <p:ph type="sldNum" sz="quarter" idx="12"/>
          </p:nvPr>
        </p:nvSpPr>
        <p:spPr/>
        <p:txBody>
          <a:bodyPr/>
          <a:lstStyle/>
          <a:p>
            <a:fld id="{60D1CA92-C5C1-44B7-A27B-2706ED6E91C3}" type="slidenum">
              <a:rPr lang="nl-NL" smtClean="0"/>
              <a:t>‹nr.›</a:t>
            </a:fld>
            <a:endParaRPr lang="nl-NL"/>
          </a:p>
        </p:txBody>
      </p:sp>
    </p:spTree>
    <p:extLst>
      <p:ext uri="{BB962C8B-B14F-4D97-AF65-F5344CB8AC3E}">
        <p14:creationId xmlns:p14="http://schemas.microsoft.com/office/powerpoint/2010/main" val="4180221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5FA0FB-17F1-4E12-B7AA-801B9FC204C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59E89A2-0167-41FB-B532-2AA1BF9BA22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7F0A5BC-55F5-41E5-BDEF-F921A6BB883C}"/>
              </a:ext>
            </a:extLst>
          </p:cNvPr>
          <p:cNvSpPr>
            <a:spLocks noGrp="1"/>
          </p:cNvSpPr>
          <p:nvPr>
            <p:ph type="dt" sz="half" idx="10"/>
          </p:nvPr>
        </p:nvSpPr>
        <p:spPr/>
        <p:txBody>
          <a:bodyPr/>
          <a:lstStyle/>
          <a:p>
            <a:fld id="{5A84529D-843E-479B-BB60-A26DA8D07E76}" type="datetimeFigureOut">
              <a:rPr lang="nl-NL" smtClean="0"/>
              <a:t>10-11-2020</a:t>
            </a:fld>
            <a:endParaRPr lang="nl-NL"/>
          </a:p>
        </p:txBody>
      </p:sp>
      <p:sp>
        <p:nvSpPr>
          <p:cNvPr id="5" name="Tijdelijke aanduiding voor voettekst 4">
            <a:extLst>
              <a:ext uri="{FF2B5EF4-FFF2-40B4-BE49-F238E27FC236}">
                <a16:creationId xmlns:a16="http://schemas.microsoft.com/office/drawing/2014/main" id="{2970137F-10EB-4147-A722-05426B86A56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FF377D4-0126-4450-AA3F-C84387254CD7}"/>
              </a:ext>
            </a:extLst>
          </p:cNvPr>
          <p:cNvSpPr>
            <a:spLocks noGrp="1"/>
          </p:cNvSpPr>
          <p:nvPr>
            <p:ph type="sldNum" sz="quarter" idx="12"/>
          </p:nvPr>
        </p:nvSpPr>
        <p:spPr/>
        <p:txBody>
          <a:bodyPr/>
          <a:lstStyle/>
          <a:p>
            <a:fld id="{60D1CA92-C5C1-44B7-A27B-2706ED6E91C3}" type="slidenum">
              <a:rPr lang="nl-NL" smtClean="0"/>
              <a:t>‹nr.›</a:t>
            </a:fld>
            <a:endParaRPr lang="nl-NL"/>
          </a:p>
        </p:txBody>
      </p:sp>
    </p:spTree>
    <p:extLst>
      <p:ext uri="{BB962C8B-B14F-4D97-AF65-F5344CB8AC3E}">
        <p14:creationId xmlns:p14="http://schemas.microsoft.com/office/powerpoint/2010/main" val="3468916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D8D2B7F-6849-45C6-88A2-606AD6350AEE}"/>
              </a:ext>
            </a:extLst>
          </p:cNvPr>
          <p:cNvSpPr>
            <a:spLocks noGrp="1"/>
          </p:cNvSpPr>
          <p:nvPr>
            <p:ph type="title" orient="vert"/>
          </p:nvPr>
        </p:nvSpPr>
        <p:spPr>
          <a:xfrm>
            <a:off x="6543675" y="365125"/>
            <a:ext cx="1971675"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EAB787A-F5BD-41F9-AD69-B0294E95C359}"/>
              </a:ext>
            </a:extLst>
          </p:cNvPr>
          <p:cNvSpPr>
            <a:spLocks noGrp="1"/>
          </p:cNvSpPr>
          <p:nvPr>
            <p:ph type="body" orient="vert" idx="1"/>
          </p:nvPr>
        </p:nvSpPr>
        <p:spPr>
          <a:xfrm>
            <a:off x="628650" y="365125"/>
            <a:ext cx="58007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D3178DF-25E2-4058-9784-6230484A7D0C}"/>
              </a:ext>
            </a:extLst>
          </p:cNvPr>
          <p:cNvSpPr>
            <a:spLocks noGrp="1"/>
          </p:cNvSpPr>
          <p:nvPr>
            <p:ph type="dt" sz="half" idx="10"/>
          </p:nvPr>
        </p:nvSpPr>
        <p:spPr/>
        <p:txBody>
          <a:bodyPr/>
          <a:lstStyle/>
          <a:p>
            <a:fld id="{5A84529D-843E-479B-BB60-A26DA8D07E76}" type="datetimeFigureOut">
              <a:rPr lang="nl-NL" smtClean="0"/>
              <a:t>10-11-2020</a:t>
            </a:fld>
            <a:endParaRPr lang="nl-NL"/>
          </a:p>
        </p:txBody>
      </p:sp>
      <p:sp>
        <p:nvSpPr>
          <p:cNvPr id="5" name="Tijdelijke aanduiding voor voettekst 4">
            <a:extLst>
              <a:ext uri="{FF2B5EF4-FFF2-40B4-BE49-F238E27FC236}">
                <a16:creationId xmlns:a16="http://schemas.microsoft.com/office/drawing/2014/main" id="{F548F26A-A189-449F-AB4D-CA76B1E018A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016BC9A-35AE-4901-8CAF-EA4AFAB7A52E}"/>
              </a:ext>
            </a:extLst>
          </p:cNvPr>
          <p:cNvSpPr>
            <a:spLocks noGrp="1"/>
          </p:cNvSpPr>
          <p:nvPr>
            <p:ph type="sldNum" sz="quarter" idx="12"/>
          </p:nvPr>
        </p:nvSpPr>
        <p:spPr/>
        <p:txBody>
          <a:bodyPr/>
          <a:lstStyle/>
          <a:p>
            <a:fld id="{60D1CA92-C5C1-44B7-A27B-2706ED6E91C3}" type="slidenum">
              <a:rPr lang="nl-NL" smtClean="0"/>
              <a:t>‹nr.›</a:t>
            </a:fld>
            <a:endParaRPr lang="nl-NL"/>
          </a:p>
        </p:txBody>
      </p:sp>
    </p:spTree>
    <p:extLst>
      <p:ext uri="{BB962C8B-B14F-4D97-AF65-F5344CB8AC3E}">
        <p14:creationId xmlns:p14="http://schemas.microsoft.com/office/powerpoint/2010/main" val="26875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87F519-6E54-40DC-B2F5-C8AB6233792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F5A233D-30C1-4166-856C-FA373CA7FC2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E4A8E76-3DCA-4702-BE03-EE601F553707}"/>
              </a:ext>
            </a:extLst>
          </p:cNvPr>
          <p:cNvSpPr>
            <a:spLocks noGrp="1"/>
          </p:cNvSpPr>
          <p:nvPr>
            <p:ph type="dt" sz="half" idx="10"/>
          </p:nvPr>
        </p:nvSpPr>
        <p:spPr/>
        <p:txBody>
          <a:bodyPr/>
          <a:lstStyle/>
          <a:p>
            <a:fld id="{5A84529D-843E-479B-BB60-A26DA8D07E76}" type="datetimeFigureOut">
              <a:rPr lang="nl-NL" smtClean="0"/>
              <a:t>10-11-2020</a:t>
            </a:fld>
            <a:endParaRPr lang="nl-NL"/>
          </a:p>
        </p:txBody>
      </p:sp>
      <p:sp>
        <p:nvSpPr>
          <p:cNvPr id="5" name="Tijdelijke aanduiding voor voettekst 4">
            <a:extLst>
              <a:ext uri="{FF2B5EF4-FFF2-40B4-BE49-F238E27FC236}">
                <a16:creationId xmlns:a16="http://schemas.microsoft.com/office/drawing/2014/main" id="{15B933E9-113C-4903-BC74-107EE8A04C8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678BD96-8D9E-400F-A093-47DBEB2A0E67}"/>
              </a:ext>
            </a:extLst>
          </p:cNvPr>
          <p:cNvSpPr>
            <a:spLocks noGrp="1"/>
          </p:cNvSpPr>
          <p:nvPr>
            <p:ph type="sldNum" sz="quarter" idx="12"/>
          </p:nvPr>
        </p:nvSpPr>
        <p:spPr/>
        <p:txBody>
          <a:bodyPr/>
          <a:lstStyle/>
          <a:p>
            <a:fld id="{60D1CA92-C5C1-44B7-A27B-2706ED6E91C3}" type="slidenum">
              <a:rPr lang="nl-NL" smtClean="0"/>
              <a:t>‹nr.›</a:t>
            </a:fld>
            <a:endParaRPr lang="nl-NL"/>
          </a:p>
        </p:txBody>
      </p:sp>
    </p:spTree>
    <p:extLst>
      <p:ext uri="{BB962C8B-B14F-4D97-AF65-F5344CB8AC3E}">
        <p14:creationId xmlns:p14="http://schemas.microsoft.com/office/powerpoint/2010/main" val="3563161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7BBB96-9915-4A12-803C-46A5A91586DE}"/>
              </a:ext>
            </a:extLst>
          </p:cNvPr>
          <p:cNvSpPr>
            <a:spLocks noGrp="1"/>
          </p:cNvSpPr>
          <p:nvPr>
            <p:ph type="title"/>
          </p:nvPr>
        </p:nvSpPr>
        <p:spPr>
          <a:xfrm>
            <a:off x="623888" y="1709739"/>
            <a:ext cx="7886700" cy="2852737"/>
          </a:xfrm>
        </p:spPr>
        <p:txBody>
          <a:bodyPr anchor="b"/>
          <a:lstStyle>
            <a:lvl1pPr>
              <a:defRPr sz="4500"/>
            </a:lvl1pPr>
          </a:lstStyle>
          <a:p>
            <a:r>
              <a:rPr lang="nl-NL"/>
              <a:t>Klik om stijl te bewerken</a:t>
            </a:r>
          </a:p>
        </p:txBody>
      </p:sp>
      <p:sp>
        <p:nvSpPr>
          <p:cNvPr id="3" name="Tijdelijke aanduiding voor tekst 2">
            <a:extLst>
              <a:ext uri="{FF2B5EF4-FFF2-40B4-BE49-F238E27FC236}">
                <a16:creationId xmlns:a16="http://schemas.microsoft.com/office/drawing/2014/main" id="{FCBD5C89-F6D8-4D96-B540-914D5090350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A0FADE1-4EF4-4622-8B80-C9055CF34823}"/>
              </a:ext>
            </a:extLst>
          </p:cNvPr>
          <p:cNvSpPr>
            <a:spLocks noGrp="1"/>
          </p:cNvSpPr>
          <p:nvPr>
            <p:ph type="dt" sz="half" idx="10"/>
          </p:nvPr>
        </p:nvSpPr>
        <p:spPr/>
        <p:txBody>
          <a:bodyPr/>
          <a:lstStyle/>
          <a:p>
            <a:fld id="{5A84529D-843E-479B-BB60-A26DA8D07E76}" type="datetimeFigureOut">
              <a:rPr lang="nl-NL" smtClean="0"/>
              <a:t>10-11-2020</a:t>
            </a:fld>
            <a:endParaRPr lang="nl-NL"/>
          </a:p>
        </p:txBody>
      </p:sp>
      <p:sp>
        <p:nvSpPr>
          <p:cNvPr id="5" name="Tijdelijke aanduiding voor voettekst 4">
            <a:extLst>
              <a:ext uri="{FF2B5EF4-FFF2-40B4-BE49-F238E27FC236}">
                <a16:creationId xmlns:a16="http://schemas.microsoft.com/office/drawing/2014/main" id="{64D1053A-90F4-4918-AABF-614FCA03ACA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1DA7562-EF7A-43AB-BC13-CED1DCBA3167}"/>
              </a:ext>
            </a:extLst>
          </p:cNvPr>
          <p:cNvSpPr>
            <a:spLocks noGrp="1"/>
          </p:cNvSpPr>
          <p:nvPr>
            <p:ph type="sldNum" sz="quarter" idx="12"/>
          </p:nvPr>
        </p:nvSpPr>
        <p:spPr/>
        <p:txBody>
          <a:bodyPr/>
          <a:lstStyle/>
          <a:p>
            <a:fld id="{60D1CA92-C5C1-44B7-A27B-2706ED6E91C3}" type="slidenum">
              <a:rPr lang="nl-NL" smtClean="0"/>
              <a:t>‹nr.›</a:t>
            </a:fld>
            <a:endParaRPr lang="nl-NL"/>
          </a:p>
        </p:txBody>
      </p:sp>
    </p:spTree>
    <p:extLst>
      <p:ext uri="{BB962C8B-B14F-4D97-AF65-F5344CB8AC3E}">
        <p14:creationId xmlns:p14="http://schemas.microsoft.com/office/powerpoint/2010/main" val="3038051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B5CF93-0F41-4086-8BF0-7559943946C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3989873-5AF0-436F-BEC0-0EDFBDC4B7B8}"/>
              </a:ext>
            </a:extLst>
          </p:cNvPr>
          <p:cNvSpPr>
            <a:spLocks noGrp="1"/>
          </p:cNvSpPr>
          <p:nvPr>
            <p:ph sz="half" idx="1"/>
          </p:nvPr>
        </p:nvSpPr>
        <p:spPr>
          <a:xfrm>
            <a:off x="6286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026080C-A7DE-4E68-82EF-595611093CC5}"/>
              </a:ext>
            </a:extLst>
          </p:cNvPr>
          <p:cNvSpPr>
            <a:spLocks noGrp="1"/>
          </p:cNvSpPr>
          <p:nvPr>
            <p:ph sz="half" idx="2"/>
          </p:nvPr>
        </p:nvSpPr>
        <p:spPr>
          <a:xfrm>
            <a:off x="46291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FB5B890-BA83-4132-9F79-F245FE85BEC7}"/>
              </a:ext>
            </a:extLst>
          </p:cNvPr>
          <p:cNvSpPr>
            <a:spLocks noGrp="1"/>
          </p:cNvSpPr>
          <p:nvPr>
            <p:ph type="dt" sz="half" idx="10"/>
          </p:nvPr>
        </p:nvSpPr>
        <p:spPr/>
        <p:txBody>
          <a:bodyPr/>
          <a:lstStyle/>
          <a:p>
            <a:fld id="{5A84529D-843E-479B-BB60-A26DA8D07E76}" type="datetimeFigureOut">
              <a:rPr lang="nl-NL" smtClean="0"/>
              <a:t>10-11-2020</a:t>
            </a:fld>
            <a:endParaRPr lang="nl-NL"/>
          </a:p>
        </p:txBody>
      </p:sp>
      <p:sp>
        <p:nvSpPr>
          <p:cNvPr id="6" name="Tijdelijke aanduiding voor voettekst 5">
            <a:extLst>
              <a:ext uri="{FF2B5EF4-FFF2-40B4-BE49-F238E27FC236}">
                <a16:creationId xmlns:a16="http://schemas.microsoft.com/office/drawing/2014/main" id="{44DD7275-5526-4D9A-80B5-E6786907DE2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38E854B-7D69-4D09-8BBB-78390ECF67E3}"/>
              </a:ext>
            </a:extLst>
          </p:cNvPr>
          <p:cNvSpPr>
            <a:spLocks noGrp="1"/>
          </p:cNvSpPr>
          <p:nvPr>
            <p:ph type="sldNum" sz="quarter" idx="12"/>
          </p:nvPr>
        </p:nvSpPr>
        <p:spPr/>
        <p:txBody>
          <a:bodyPr/>
          <a:lstStyle/>
          <a:p>
            <a:fld id="{60D1CA92-C5C1-44B7-A27B-2706ED6E91C3}" type="slidenum">
              <a:rPr lang="nl-NL" smtClean="0"/>
              <a:t>‹nr.›</a:t>
            </a:fld>
            <a:endParaRPr lang="nl-NL"/>
          </a:p>
        </p:txBody>
      </p:sp>
    </p:spTree>
    <p:extLst>
      <p:ext uri="{BB962C8B-B14F-4D97-AF65-F5344CB8AC3E}">
        <p14:creationId xmlns:p14="http://schemas.microsoft.com/office/powerpoint/2010/main" val="547600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90947A-A6D4-4526-A500-B9713889CA6D}"/>
              </a:ext>
            </a:extLst>
          </p:cNvPr>
          <p:cNvSpPr>
            <a:spLocks noGrp="1"/>
          </p:cNvSpPr>
          <p:nvPr>
            <p:ph type="title"/>
          </p:nvPr>
        </p:nvSpPr>
        <p:spPr>
          <a:xfrm>
            <a:off x="629841" y="365126"/>
            <a:ext cx="78867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B1F3CCD-4F8F-464D-B557-DD26D01E713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A2AB978-CFBA-43E9-812D-57C6C866A441}"/>
              </a:ext>
            </a:extLst>
          </p:cNvPr>
          <p:cNvSpPr>
            <a:spLocks noGrp="1"/>
          </p:cNvSpPr>
          <p:nvPr>
            <p:ph sz="half" idx="2"/>
          </p:nvPr>
        </p:nvSpPr>
        <p:spPr>
          <a:xfrm>
            <a:off x="629842" y="2505075"/>
            <a:ext cx="386834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A98C741-FE79-4039-B37D-9EB10A0AF2A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E9D5E0A-0BC3-4248-9B30-0480E487DAAF}"/>
              </a:ext>
            </a:extLst>
          </p:cNvPr>
          <p:cNvSpPr>
            <a:spLocks noGrp="1"/>
          </p:cNvSpPr>
          <p:nvPr>
            <p:ph sz="quarter" idx="4"/>
          </p:nvPr>
        </p:nvSpPr>
        <p:spPr>
          <a:xfrm>
            <a:off x="4629150" y="2505075"/>
            <a:ext cx="3887391"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0E00BBD-541C-49BF-A617-4EC4BCCEEA91}"/>
              </a:ext>
            </a:extLst>
          </p:cNvPr>
          <p:cNvSpPr>
            <a:spLocks noGrp="1"/>
          </p:cNvSpPr>
          <p:nvPr>
            <p:ph type="dt" sz="half" idx="10"/>
          </p:nvPr>
        </p:nvSpPr>
        <p:spPr/>
        <p:txBody>
          <a:bodyPr/>
          <a:lstStyle/>
          <a:p>
            <a:fld id="{5A84529D-843E-479B-BB60-A26DA8D07E76}" type="datetimeFigureOut">
              <a:rPr lang="nl-NL" smtClean="0"/>
              <a:t>10-11-2020</a:t>
            </a:fld>
            <a:endParaRPr lang="nl-NL"/>
          </a:p>
        </p:txBody>
      </p:sp>
      <p:sp>
        <p:nvSpPr>
          <p:cNvPr id="8" name="Tijdelijke aanduiding voor voettekst 7">
            <a:extLst>
              <a:ext uri="{FF2B5EF4-FFF2-40B4-BE49-F238E27FC236}">
                <a16:creationId xmlns:a16="http://schemas.microsoft.com/office/drawing/2014/main" id="{6C12E40B-CAC0-4BEF-9CD4-BD1B900B8DF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7456CBC-FF52-404B-8C63-26D774893C50}"/>
              </a:ext>
            </a:extLst>
          </p:cNvPr>
          <p:cNvSpPr>
            <a:spLocks noGrp="1"/>
          </p:cNvSpPr>
          <p:nvPr>
            <p:ph type="sldNum" sz="quarter" idx="12"/>
          </p:nvPr>
        </p:nvSpPr>
        <p:spPr/>
        <p:txBody>
          <a:bodyPr/>
          <a:lstStyle/>
          <a:p>
            <a:fld id="{60D1CA92-C5C1-44B7-A27B-2706ED6E91C3}" type="slidenum">
              <a:rPr lang="nl-NL" smtClean="0"/>
              <a:t>‹nr.›</a:t>
            </a:fld>
            <a:endParaRPr lang="nl-NL"/>
          </a:p>
        </p:txBody>
      </p:sp>
    </p:spTree>
    <p:extLst>
      <p:ext uri="{BB962C8B-B14F-4D97-AF65-F5344CB8AC3E}">
        <p14:creationId xmlns:p14="http://schemas.microsoft.com/office/powerpoint/2010/main" val="1437021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881219-D657-4FE0-8B64-6B7AB66BC70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D531A6E-16E9-4B0A-8CB3-8F973BB82146}"/>
              </a:ext>
            </a:extLst>
          </p:cNvPr>
          <p:cNvSpPr>
            <a:spLocks noGrp="1"/>
          </p:cNvSpPr>
          <p:nvPr>
            <p:ph type="dt" sz="half" idx="10"/>
          </p:nvPr>
        </p:nvSpPr>
        <p:spPr/>
        <p:txBody>
          <a:bodyPr/>
          <a:lstStyle/>
          <a:p>
            <a:fld id="{5A84529D-843E-479B-BB60-A26DA8D07E76}" type="datetimeFigureOut">
              <a:rPr lang="nl-NL" smtClean="0"/>
              <a:t>10-11-2020</a:t>
            </a:fld>
            <a:endParaRPr lang="nl-NL"/>
          </a:p>
        </p:txBody>
      </p:sp>
      <p:sp>
        <p:nvSpPr>
          <p:cNvPr id="4" name="Tijdelijke aanduiding voor voettekst 3">
            <a:extLst>
              <a:ext uri="{FF2B5EF4-FFF2-40B4-BE49-F238E27FC236}">
                <a16:creationId xmlns:a16="http://schemas.microsoft.com/office/drawing/2014/main" id="{5414543C-38AE-466B-AE68-CB149EB6A02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8D1A814-552E-446D-A816-71A097BA887D}"/>
              </a:ext>
            </a:extLst>
          </p:cNvPr>
          <p:cNvSpPr>
            <a:spLocks noGrp="1"/>
          </p:cNvSpPr>
          <p:nvPr>
            <p:ph type="sldNum" sz="quarter" idx="12"/>
          </p:nvPr>
        </p:nvSpPr>
        <p:spPr/>
        <p:txBody>
          <a:bodyPr/>
          <a:lstStyle/>
          <a:p>
            <a:fld id="{60D1CA92-C5C1-44B7-A27B-2706ED6E91C3}" type="slidenum">
              <a:rPr lang="nl-NL" smtClean="0"/>
              <a:t>‹nr.›</a:t>
            </a:fld>
            <a:endParaRPr lang="nl-NL"/>
          </a:p>
        </p:txBody>
      </p:sp>
    </p:spTree>
    <p:extLst>
      <p:ext uri="{BB962C8B-B14F-4D97-AF65-F5344CB8AC3E}">
        <p14:creationId xmlns:p14="http://schemas.microsoft.com/office/powerpoint/2010/main" val="2176571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25EAD4E-077F-4EE3-9CFC-B3D70CCA3761}"/>
              </a:ext>
            </a:extLst>
          </p:cNvPr>
          <p:cNvSpPr>
            <a:spLocks noGrp="1"/>
          </p:cNvSpPr>
          <p:nvPr>
            <p:ph type="dt" sz="half" idx="10"/>
          </p:nvPr>
        </p:nvSpPr>
        <p:spPr/>
        <p:txBody>
          <a:bodyPr/>
          <a:lstStyle/>
          <a:p>
            <a:fld id="{5A84529D-843E-479B-BB60-A26DA8D07E76}" type="datetimeFigureOut">
              <a:rPr lang="nl-NL" smtClean="0"/>
              <a:t>10-11-2020</a:t>
            </a:fld>
            <a:endParaRPr lang="nl-NL"/>
          </a:p>
        </p:txBody>
      </p:sp>
      <p:sp>
        <p:nvSpPr>
          <p:cNvPr id="3" name="Tijdelijke aanduiding voor voettekst 2">
            <a:extLst>
              <a:ext uri="{FF2B5EF4-FFF2-40B4-BE49-F238E27FC236}">
                <a16:creationId xmlns:a16="http://schemas.microsoft.com/office/drawing/2014/main" id="{E32E2FC9-E297-474B-8B6A-E669AD08C9E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A9419CE-4594-4804-8868-A17DF6275452}"/>
              </a:ext>
            </a:extLst>
          </p:cNvPr>
          <p:cNvSpPr>
            <a:spLocks noGrp="1"/>
          </p:cNvSpPr>
          <p:nvPr>
            <p:ph type="sldNum" sz="quarter" idx="12"/>
          </p:nvPr>
        </p:nvSpPr>
        <p:spPr/>
        <p:txBody>
          <a:bodyPr/>
          <a:lstStyle/>
          <a:p>
            <a:fld id="{60D1CA92-C5C1-44B7-A27B-2706ED6E91C3}" type="slidenum">
              <a:rPr lang="nl-NL" smtClean="0"/>
              <a:t>‹nr.›</a:t>
            </a:fld>
            <a:endParaRPr lang="nl-NL"/>
          </a:p>
        </p:txBody>
      </p:sp>
    </p:spTree>
    <p:extLst>
      <p:ext uri="{BB962C8B-B14F-4D97-AF65-F5344CB8AC3E}">
        <p14:creationId xmlns:p14="http://schemas.microsoft.com/office/powerpoint/2010/main" val="385757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3A475B-6C3D-4DB5-9312-2E4D2DBE7D76}"/>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inhoud 2">
            <a:extLst>
              <a:ext uri="{FF2B5EF4-FFF2-40B4-BE49-F238E27FC236}">
                <a16:creationId xmlns:a16="http://schemas.microsoft.com/office/drawing/2014/main" id="{C5AA313E-393D-47AC-B239-0F540156799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E584924-D93B-4E9B-95B0-24D486C4583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E3FF7E1-94D0-4FA6-A95D-03BC5DEE1BD7}"/>
              </a:ext>
            </a:extLst>
          </p:cNvPr>
          <p:cNvSpPr>
            <a:spLocks noGrp="1"/>
          </p:cNvSpPr>
          <p:nvPr>
            <p:ph type="dt" sz="half" idx="10"/>
          </p:nvPr>
        </p:nvSpPr>
        <p:spPr/>
        <p:txBody>
          <a:bodyPr/>
          <a:lstStyle/>
          <a:p>
            <a:fld id="{5A84529D-843E-479B-BB60-A26DA8D07E76}" type="datetimeFigureOut">
              <a:rPr lang="nl-NL" smtClean="0"/>
              <a:t>10-11-2020</a:t>
            </a:fld>
            <a:endParaRPr lang="nl-NL"/>
          </a:p>
        </p:txBody>
      </p:sp>
      <p:sp>
        <p:nvSpPr>
          <p:cNvPr id="6" name="Tijdelijke aanduiding voor voettekst 5">
            <a:extLst>
              <a:ext uri="{FF2B5EF4-FFF2-40B4-BE49-F238E27FC236}">
                <a16:creationId xmlns:a16="http://schemas.microsoft.com/office/drawing/2014/main" id="{A66BA244-A634-4A87-A947-171F7D63BA8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BCBE42E-BE56-46E0-90CC-041BE9ECA759}"/>
              </a:ext>
            </a:extLst>
          </p:cNvPr>
          <p:cNvSpPr>
            <a:spLocks noGrp="1"/>
          </p:cNvSpPr>
          <p:nvPr>
            <p:ph type="sldNum" sz="quarter" idx="12"/>
          </p:nvPr>
        </p:nvSpPr>
        <p:spPr/>
        <p:txBody>
          <a:bodyPr/>
          <a:lstStyle/>
          <a:p>
            <a:fld id="{60D1CA92-C5C1-44B7-A27B-2706ED6E91C3}" type="slidenum">
              <a:rPr lang="nl-NL" smtClean="0"/>
              <a:t>‹nr.›</a:t>
            </a:fld>
            <a:endParaRPr lang="nl-NL"/>
          </a:p>
        </p:txBody>
      </p:sp>
    </p:spTree>
    <p:extLst>
      <p:ext uri="{BB962C8B-B14F-4D97-AF65-F5344CB8AC3E}">
        <p14:creationId xmlns:p14="http://schemas.microsoft.com/office/powerpoint/2010/main" val="1598485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973919-67F9-4A33-A524-B346B1C90E21}"/>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afbeelding 2">
            <a:extLst>
              <a:ext uri="{FF2B5EF4-FFF2-40B4-BE49-F238E27FC236}">
                <a16:creationId xmlns:a16="http://schemas.microsoft.com/office/drawing/2014/main" id="{33B75869-1C37-4EA9-A825-80595DDFDAD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l-NL"/>
          </a:p>
        </p:txBody>
      </p:sp>
      <p:sp>
        <p:nvSpPr>
          <p:cNvPr id="4" name="Tijdelijke aanduiding voor tekst 3">
            <a:extLst>
              <a:ext uri="{FF2B5EF4-FFF2-40B4-BE49-F238E27FC236}">
                <a16:creationId xmlns:a16="http://schemas.microsoft.com/office/drawing/2014/main" id="{961CE0D0-5C60-4F2A-8985-9C7AE9CF261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7961DED-1751-4E60-81DB-8D9751FD17B2}"/>
              </a:ext>
            </a:extLst>
          </p:cNvPr>
          <p:cNvSpPr>
            <a:spLocks noGrp="1"/>
          </p:cNvSpPr>
          <p:nvPr>
            <p:ph type="dt" sz="half" idx="10"/>
          </p:nvPr>
        </p:nvSpPr>
        <p:spPr/>
        <p:txBody>
          <a:bodyPr/>
          <a:lstStyle/>
          <a:p>
            <a:fld id="{5A84529D-843E-479B-BB60-A26DA8D07E76}" type="datetimeFigureOut">
              <a:rPr lang="nl-NL" smtClean="0"/>
              <a:t>10-11-2020</a:t>
            </a:fld>
            <a:endParaRPr lang="nl-NL"/>
          </a:p>
        </p:txBody>
      </p:sp>
      <p:sp>
        <p:nvSpPr>
          <p:cNvPr id="6" name="Tijdelijke aanduiding voor voettekst 5">
            <a:extLst>
              <a:ext uri="{FF2B5EF4-FFF2-40B4-BE49-F238E27FC236}">
                <a16:creationId xmlns:a16="http://schemas.microsoft.com/office/drawing/2014/main" id="{74FA1D24-503A-4678-85AB-A7556D31160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0A4635B-FBC3-497D-BB5B-897B5987CD07}"/>
              </a:ext>
            </a:extLst>
          </p:cNvPr>
          <p:cNvSpPr>
            <a:spLocks noGrp="1"/>
          </p:cNvSpPr>
          <p:nvPr>
            <p:ph type="sldNum" sz="quarter" idx="12"/>
          </p:nvPr>
        </p:nvSpPr>
        <p:spPr/>
        <p:txBody>
          <a:bodyPr/>
          <a:lstStyle/>
          <a:p>
            <a:fld id="{60D1CA92-C5C1-44B7-A27B-2706ED6E91C3}" type="slidenum">
              <a:rPr lang="nl-NL" smtClean="0"/>
              <a:t>‹nr.›</a:t>
            </a:fld>
            <a:endParaRPr lang="nl-NL"/>
          </a:p>
        </p:txBody>
      </p:sp>
    </p:spTree>
    <p:extLst>
      <p:ext uri="{BB962C8B-B14F-4D97-AF65-F5344CB8AC3E}">
        <p14:creationId xmlns:p14="http://schemas.microsoft.com/office/powerpoint/2010/main" val="1876193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2BD12E3-AAA0-483E-A191-B4FD53B396B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0022D87-B36A-49DF-94A0-FA7FC1C1136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C16F8C8-FDA8-4E36-8344-9394C76DD44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A84529D-843E-479B-BB60-A26DA8D07E76}" type="datetimeFigureOut">
              <a:rPr lang="nl-NL" smtClean="0"/>
              <a:t>10-11-2020</a:t>
            </a:fld>
            <a:endParaRPr lang="nl-NL"/>
          </a:p>
        </p:txBody>
      </p:sp>
      <p:sp>
        <p:nvSpPr>
          <p:cNvPr id="5" name="Tijdelijke aanduiding voor voettekst 4">
            <a:extLst>
              <a:ext uri="{FF2B5EF4-FFF2-40B4-BE49-F238E27FC236}">
                <a16:creationId xmlns:a16="http://schemas.microsoft.com/office/drawing/2014/main" id="{033E2865-862F-4B4E-AB58-6FEBC967289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C134BEE2-2B9B-4526-81AF-D25F2068A48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D1CA92-C5C1-44B7-A27B-2706ED6E91C3}" type="slidenum">
              <a:rPr lang="nl-NL" smtClean="0"/>
              <a:t>‹nr.›</a:t>
            </a:fld>
            <a:endParaRPr lang="nl-NL"/>
          </a:p>
        </p:txBody>
      </p:sp>
    </p:spTree>
    <p:extLst>
      <p:ext uri="{BB962C8B-B14F-4D97-AF65-F5344CB8AC3E}">
        <p14:creationId xmlns:p14="http://schemas.microsoft.com/office/powerpoint/2010/main" val="389006490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6.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ctrTitle"/>
          </p:nvPr>
        </p:nvSpPr>
        <p:spPr>
          <a:xfrm>
            <a:off x="2284026" y="2043663"/>
            <a:ext cx="4578895" cy="2031055"/>
          </a:xfrm>
        </p:spPr>
        <p:txBody>
          <a:bodyPr>
            <a:normAutofit/>
          </a:bodyPr>
          <a:lstStyle/>
          <a:p>
            <a:r>
              <a:rPr lang="nl-NL" sz="4200">
                <a:solidFill>
                  <a:srgbClr val="FFFFFF"/>
                </a:solidFill>
              </a:rPr>
              <a:t>Cyclisch proces binnen methodisch begeleiden</a:t>
            </a:r>
          </a:p>
        </p:txBody>
      </p:sp>
      <p:sp>
        <p:nvSpPr>
          <p:cNvPr id="3" name="Ondertitel 2"/>
          <p:cNvSpPr>
            <a:spLocks noGrp="1"/>
          </p:cNvSpPr>
          <p:nvPr>
            <p:ph type="subTitle" idx="1"/>
          </p:nvPr>
        </p:nvSpPr>
        <p:spPr>
          <a:xfrm>
            <a:off x="2284026" y="4074718"/>
            <a:ext cx="4578895" cy="682079"/>
          </a:xfrm>
        </p:spPr>
        <p:txBody>
          <a:bodyPr>
            <a:normAutofit/>
          </a:bodyPr>
          <a:lstStyle/>
          <a:p>
            <a:r>
              <a:rPr lang="nl-NL" sz="1100">
                <a:solidFill>
                  <a:srgbClr val="FFFFFF"/>
                </a:solidFill>
              </a:rPr>
              <a:t>Angerenstein:</a:t>
            </a:r>
            <a:br>
              <a:rPr lang="nl-NL" sz="1100">
                <a:solidFill>
                  <a:srgbClr val="FFFFFF"/>
                </a:solidFill>
              </a:rPr>
            </a:br>
            <a:r>
              <a:rPr lang="nl-NL" sz="1100">
                <a:solidFill>
                  <a:srgbClr val="FFFFFF"/>
                </a:solidFill>
              </a:rPr>
              <a:t>Methodiek en begeleiden </a:t>
            </a:r>
          </a:p>
          <a:p>
            <a:r>
              <a:rPr lang="nl-NL" sz="1100">
                <a:solidFill>
                  <a:srgbClr val="FFFFFF"/>
                </a:solidFill>
              </a:rPr>
              <a:t>Thema: 1.1 / 1.2</a:t>
            </a:r>
          </a:p>
        </p:txBody>
      </p:sp>
    </p:spTree>
    <p:extLst>
      <p:ext uri="{BB962C8B-B14F-4D97-AF65-F5344CB8AC3E}">
        <p14:creationId xmlns:p14="http://schemas.microsoft.com/office/powerpoint/2010/main" val="929192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34374D">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p:cNvSpPr>
            <a:spLocks noGrp="1"/>
          </p:cNvSpPr>
          <p:nvPr>
            <p:ph type="title"/>
          </p:nvPr>
        </p:nvSpPr>
        <p:spPr>
          <a:xfrm>
            <a:off x="393192" y="4767072"/>
            <a:ext cx="4945641" cy="1625210"/>
          </a:xfrm>
        </p:spPr>
        <p:txBody>
          <a:bodyPr>
            <a:normAutofit/>
          </a:bodyPr>
          <a:lstStyle/>
          <a:p>
            <a:pPr algn="r"/>
            <a:r>
              <a:rPr lang="nl-NL">
                <a:solidFill>
                  <a:srgbClr val="FFFFFF"/>
                </a:solidFill>
              </a:rPr>
              <a:t>Plannen maken en uitvoeren</a:t>
            </a:r>
          </a:p>
        </p:txBody>
      </p:sp>
      <p:pic>
        <p:nvPicPr>
          <p:cNvPr id="6146" name="Picture 2" descr="Plannen maken voor 2019: 5 tips - Living Tomorrow">
            <a:extLst>
              <a:ext uri="{FF2B5EF4-FFF2-40B4-BE49-F238E27FC236}">
                <a16:creationId xmlns:a16="http://schemas.microsoft.com/office/drawing/2014/main" id="{18029E93-EEEF-46E7-8D4F-2FDF6D4500B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234" r="1" b="1"/>
          <a:stretch/>
        </p:blipFill>
        <p:spPr bwMode="auto">
          <a:xfrm>
            <a:off x="245660" y="321733"/>
            <a:ext cx="5293729"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jdelijke aanduiding voor inhoud 2"/>
          <p:cNvSpPr>
            <a:spLocks noGrp="1"/>
          </p:cNvSpPr>
          <p:nvPr>
            <p:ph idx="1"/>
          </p:nvPr>
        </p:nvSpPr>
        <p:spPr>
          <a:xfrm>
            <a:off x="6021989" y="917725"/>
            <a:ext cx="2568554" cy="4852362"/>
          </a:xfrm>
        </p:spPr>
        <p:txBody>
          <a:bodyPr anchor="ctr">
            <a:normAutofit/>
          </a:bodyPr>
          <a:lstStyle/>
          <a:p>
            <a:r>
              <a:rPr lang="nl-NL" sz="1700" b="1">
                <a:solidFill>
                  <a:srgbClr val="FFFFFF"/>
                </a:solidFill>
              </a:rPr>
              <a:t>HOE </a:t>
            </a:r>
            <a:r>
              <a:rPr lang="nl-NL" sz="1700">
                <a:solidFill>
                  <a:srgbClr val="FFFFFF"/>
                </a:solidFill>
              </a:rPr>
              <a:t>ga jij je doel(en) bereiken?</a:t>
            </a:r>
          </a:p>
          <a:p>
            <a:endParaRPr lang="nl-NL" sz="1700" b="1">
              <a:solidFill>
                <a:srgbClr val="FFFFFF"/>
              </a:solidFill>
            </a:endParaRPr>
          </a:p>
          <a:p>
            <a:r>
              <a:rPr lang="nl-NL" sz="1700" b="1">
                <a:solidFill>
                  <a:srgbClr val="FFFFFF"/>
                </a:solidFill>
              </a:rPr>
              <a:t>5 W’s:</a:t>
            </a:r>
          </a:p>
          <a:p>
            <a:pPr lvl="1"/>
            <a:r>
              <a:rPr lang="nl-NL" sz="1700" b="1">
                <a:solidFill>
                  <a:srgbClr val="FFFFFF"/>
                </a:solidFill>
              </a:rPr>
              <a:t>Wie</a:t>
            </a:r>
            <a:r>
              <a:rPr lang="nl-NL" sz="1700">
                <a:solidFill>
                  <a:srgbClr val="FFFFFF"/>
                </a:solidFill>
              </a:rPr>
              <a:t> is erbij betrokken?</a:t>
            </a:r>
          </a:p>
          <a:p>
            <a:pPr lvl="1"/>
            <a:r>
              <a:rPr lang="nl-NL" sz="1700" b="1">
                <a:solidFill>
                  <a:srgbClr val="FFFFFF"/>
                </a:solidFill>
              </a:rPr>
              <a:t>Wat</a:t>
            </a:r>
            <a:r>
              <a:rPr lang="nl-NL" sz="1700">
                <a:solidFill>
                  <a:srgbClr val="FFFFFF"/>
                </a:solidFill>
              </a:rPr>
              <a:t> wil je bereiken?</a:t>
            </a:r>
          </a:p>
          <a:p>
            <a:pPr lvl="1"/>
            <a:r>
              <a:rPr lang="nl-NL" sz="1700" b="1">
                <a:solidFill>
                  <a:srgbClr val="FFFFFF"/>
                </a:solidFill>
              </a:rPr>
              <a:t>Waar</a:t>
            </a:r>
            <a:r>
              <a:rPr lang="nl-NL" sz="1700">
                <a:solidFill>
                  <a:srgbClr val="FFFFFF"/>
                </a:solidFill>
              </a:rPr>
              <a:t> ga je het uitvoeren?</a:t>
            </a:r>
          </a:p>
          <a:p>
            <a:pPr lvl="1"/>
            <a:r>
              <a:rPr lang="nl-NL" sz="1700" b="1">
                <a:solidFill>
                  <a:srgbClr val="FFFFFF"/>
                </a:solidFill>
              </a:rPr>
              <a:t>Wanneer</a:t>
            </a:r>
            <a:r>
              <a:rPr lang="nl-NL" sz="1700">
                <a:solidFill>
                  <a:srgbClr val="FFFFFF"/>
                </a:solidFill>
              </a:rPr>
              <a:t> ga je het uitvoeren?</a:t>
            </a:r>
          </a:p>
          <a:p>
            <a:pPr lvl="1"/>
            <a:r>
              <a:rPr lang="nl-NL" sz="1700" b="1">
                <a:solidFill>
                  <a:srgbClr val="FFFFFF"/>
                </a:solidFill>
              </a:rPr>
              <a:t>Welke</a:t>
            </a:r>
            <a:r>
              <a:rPr lang="nl-NL" sz="1700">
                <a:solidFill>
                  <a:srgbClr val="FFFFFF"/>
                </a:solidFill>
              </a:rPr>
              <a:t> middelen heb je nodig?</a:t>
            </a:r>
          </a:p>
          <a:p>
            <a:pPr lvl="1"/>
            <a:endParaRPr lang="nl-NL" sz="1700">
              <a:solidFill>
                <a:srgbClr val="FFFFFF"/>
              </a:solidFill>
            </a:endParaRPr>
          </a:p>
          <a:p>
            <a:pPr marL="411480" lvl="1" indent="0">
              <a:buNone/>
            </a:pPr>
            <a:r>
              <a:rPr lang="nl-NL" sz="1700">
                <a:solidFill>
                  <a:srgbClr val="FFFFFF"/>
                </a:solidFill>
              </a:rPr>
              <a:t>Verwar de activiteiten die je doet niet met het doel. </a:t>
            </a:r>
          </a:p>
          <a:p>
            <a:pPr lvl="1"/>
            <a:endParaRPr lang="nl-NL" sz="1700">
              <a:solidFill>
                <a:srgbClr val="FFFFFF"/>
              </a:solidFill>
            </a:endParaRPr>
          </a:p>
        </p:txBody>
      </p:sp>
    </p:spTree>
    <p:extLst>
      <p:ext uri="{BB962C8B-B14F-4D97-AF65-F5344CB8AC3E}">
        <p14:creationId xmlns:p14="http://schemas.microsoft.com/office/powerpoint/2010/main" val="1389957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8575C10-8187-4AC4-AD72-C754EAFD28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p:cNvSpPr>
            <a:spLocks noGrp="1"/>
          </p:cNvSpPr>
          <p:nvPr>
            <p:ph type="title"/>
          </p:nvPr>
        </p:nvSpPr>
        <p:spPr>
          <a:xfrm>
            <a:off x="571500" y="559678"/>
            <a:ext cx="2675936" cy="4952492"/>
          </a:xfrm>
        </p:spPr>
        <p:txBody>
          <a:bodyPr>
            <a:normAutofit/>
          </a:bodyPr>
          <a:lstStyle/>
          <a:p>
            <a:r>
              <a:rPr lang="nl-NL">
                <a:solidFill>
                  <a:schemeClr val="bg1"/>
                </a:solidFill>
              </a:rPr>
              <a:t>Evalueren en doelen bijstellen</a:t>
            </a:r>
          </a:p>
        </p:txBody>
      </p:sp>
      <p:cxnSp>
        <p:nvCxnSpPr>
          <p:cNvPr id="11" name="Straight Connector 10">
            <a:extLst>
              <a:ext uri="{FF2B5EF4-FFF2-40B4-BE49-F238E27FC236}">
                <a16:creationId xmlns:a16="http://schemas.microsoft.com/office/drawing/2014/main" id="{74E776C9-ED67-41B7-B3A3-4DF76EF3AC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322326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5" name="Tijdelijke aanduiding voor inhoud 2">
            <a:extLst>
              <a:ext uri="{FF2B5EF4-FFF2-40B4-BE49-F238E27FC236}">
                <a16:creationId xmlns:a16="http://schemas.microsoft.com/office/drawing/2014/main" id="{BDDC928F-B577-4A9D-9472-C4BA2004A758}"/>
              </a:ext>
            </a:extLst>
          </p:cNvPr>
          <p:cNvGraphicFramePr>
            <a:graphicFrameLocks noGrp="1"/>
          </p:cNvGraphicFramePr>
          <p:nvPr>
            <p:ph idx="1"/>
            <p:extLst>
              <p:ext uri="{D42A27DB-BD31-4B8C-83A1-F6EECF244321}">
                <p14:modId xmlns:p14="http://schemas.microsoft.com/office/powerpoint/2010/main" val="2431165376"/>
              </p:ext>
            </p:extLst>
          </p:nvPr>
        </p:nvGraphicFramePr>
        <p:xfrm>
          <a:off x="3886200" y="568325"/>
          <a:ext cx="4686300" cy="5656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9480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321732"/>
            <a:ext cx="5293730" cy="1964266"/>
          </a:xfrm>
          <a:prstGeom prst="rect">
            <a:avLst/>
          </a:pr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p:cNvSpPr>
            <a:spLocks noGrp="1"/>
          </p:cNvSpPr>
          <p:nvPr>
            <p:ph type="title"/>
          </p:nvPr>
        </p:nvSpPr>
        <p:spPr>
          <a:xfrm>
            <a:off x="393192" y="491260"/>
            <a:ext cx="4945641" cy="1625210"/>
          </a:xfrm>
        </p:spPr>
        <p:txBody>
          <a:bodyPr>
            <a:normAutofit/>
          </a:bodyPr>
          <a:lstStyle/>
          <a:p>
            <a:r>
              <a:rPr lang="nl-NL">
                <a:solidFill>
                  <a:srgbClr val="FFFFFF"/>
                </a:solidFill>
              </a:rPr>
              <a:t>Opdracht	</a:t>
            </a:r>
          </a:p>
        </p:txBody>
      </p:sp>
      <p:pic>
        <p:nvPicPr>
          <p:cNvPr id="7170" name="Picture 2" descr="Opdrachten en uitleg | Webquest van meester Bart.">
            <a:extLst>
              <a:ext uri="{FF2B5EF4-FFF2-40B4-BE49-F238E27FC236}">
                <a16:creationId xmlns:a16="http://schemas.microsoft.com/office/drawing/2014/main" id="{A0A37189-432A-4763-9668-219DB0E393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403" r="7640" b="1"/>
          <a:stretch/>
        </p:blipFill>
        <p:spPr bwMode="auto">
          <a:xfrm>
            <a:off x="245660" y="2454903"/>
            <a:ext cx="5293729" cy="4080254"/>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7731" y="321732"/>
            <a:ext cx="3234970"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jdelijke aanduiding voor inhoud 2"/>
          <p:cNvSpPr>
            <a:spLocks noGrp="1"/>
          </p:cNvSpPr>
          <p:nvPr>
            <p:ph idx="1"/>
          </p:nvPr>
        </p:nvSpPr>
        <p:spPr>
          <a:xfrm>
            <a:off x="6021989" y="917725"/>
            <a:ext cx="2568554" cy="4852362"/>
          </a:xfrm>
        </p:spPr>
        <p:txBody>
          <a:bodyPr anchor="ctr">
            <a:normAutofit/>
          </a:bodyPr>
          <a:lstStyle/>
          <a:p>
            <a:pPr marL="114300" indent="0">
              <a:buNone/>
            </a:pPr>
            <a:endParaRPr lang="nl-NL" sz="1700">
              <a:solidFill>
                <a:srgbClr val="FFFFFF"/>
              </a:solidFill>
            </a:endParaRPr>
          </a:p>
          <a:p>
            <a:pPr marL="114300" indent="0">
              <a:buNone/>
            </a:pPr>
            <a:endParaRPr lang="nl-NL" sz="1700">
              <a:solidFill>
                <a:srgbClr val="FFFFFF"/>
              </a:solidFill>
            </a:endParaRPr>
          </a:p>
          <a:p>
            <a:pPr marL="114300" indent="0">
              <a:buNone/>
            </a:pPr>
            <a:r>
              <a:rPr lang="nl-NL" sz="1700" b="1">
                <a:solidFill>
                  <a:srgbClr val="FFFFFF"/>
                </a:solidFill>
              </a:rPr>
              <a:t>Als het goed is heb je een leerdoel gemaakt. Iets waar jij de komende tijd aan gaat werken. </a:t>
            </a:r>
          </a:p>
          <a:p>
            <a:pPr marL="114300" indent="0">
              <a:buNone/>
            </a:pPr>
            <a:endParaRPr lang="nl-NL" sz="1700" b="1">
              <a:solidFill>
                <a:srgbClr val="FFFFFF"/>
              </a:solidFill>
            </a:endParaRPr>
          </a:p>
          <a:p>
            <a:pPr marL="114300" indent="0">
              <a:buNone/>
            </a:pPr>
            <a:r>
              <a:rPr lang="nl-NL" sz="1700" b="1">
                <a:solidFill>
                  <a:srgbClr val="FFFFFF"/>
                </a:solidFill>
              </a:rPr>
              <a:t>Vul het 5xw schema in. </a:t>
            </a:r>
          </a:p>
        </p:txBody>
      </p:sp>
    </p:spTree>
    <p:extLst>
      <p:ext uri="{BB962C8B-B14F-4D97-AF65-F5344CB8AC3E}">
        <p14:creationId xmlns:p14="http://schemas.microsoft.com/office/powerpoint/2010/main" val="148503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5BD1C87D-7B83-49A8-844E-433D32C456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024938"/>
            <a:ext cx="4809946" cy="5833063"/>
          </a:xfrm>
          <a:custGeom>
            <a:avLst/>
            <a:gdLst>
              <a:gd name="connsiteX0" fmla="*/ 343517 w 6413262"/>
              <a:gd name="connsiteY0" fmla="*/ 5832222 h 5833063"/>
              <a:gd name="connsiteX1" fmla="*/ 6335225 w 6413262"/>
              <a:gd name="connsiteY1" fmla="*/ 835839 h 5833063"/>
              <a:gd name="connsiteX2" fmla="*/ 6411127 w 6413262"/>
              <a:gd name="connsiteY2" fmla="*/ 123790 h 5833063"/>
              <a:gd name="connsiteX3" fmla="*/ 6413262 w 6413262"/>
              <a:gd name="connsiteY3" fmla="*/ 0 h 5833063"/>
              <a:gd name="connsiteX4" fmla="*/ 0 w 6413262"/>
              <a:gd name="connsiteY4" fmla="*/ 0 h 5833063"/>
              <a:gd name="connsiteX5" fmla="*/ 0 w 6413262"/>
              <a:gd name="connsiteY5" fmla="*/ 5815521 h 5833063"/>
              <a:gd name="connsiteX6" fmla="*/ 51379 w 6413262"/>
              <a:gd name="connsiteY6" fmla="*/ 5820166 h 5833063"/>
              <a:gd name="connsiteX7" fmla="*/ 343517 w 6413262"/>
              <a:gd name="connsiteY7" fmla="*/ 5832222 h 5833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13262" h="5833063">
                <a:moveTo>
                  <a:pt x="343517" y="5832222"/>
                </a:moveTo>
                <a:cubicBezTo>
                  <a:pt x="3254747" y="5881130"/>
                  <a:pt x="5841718" y="3794544"/>
                  <a:pt x="6335225" y="835839"/>
                </a:cubicBezTo>
                <a:cubicBezTo>
                  <a:pt x="6375023" y="597235"/>
                  <a:pt x="6400103" y="359575"/>
                  <a:pt x="6411127" y="123790"/>
                </a:cubicBezTo>
                <a:lnTo>
                  <a:pt x="6413262" y="0"/>
                </a:lnTo>
                <a:lnTo>
                  <a:pt x="0" y="0"/>
                </a:lnTo>
                <a:lnTo>
                  <a:pt x="0" y="5815521"/>
                </a:lnTo>
                <a:lnTo>
                  <a:pt x="51379" y="5820166"/>
                </a:lnTo>
                <a:cubicBezTo>
                  <a:pt x="149075" y="5826589"/>
                  <a:pt x="246476" y="5830592"/>
                  <a:pt x="343517" y="58322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id="{1703047A-2C9B-4E2C-9A75-B67521B6D6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324648"/>
            <a:ext cx="4582591" cy="5533351"/>
          </a:xfrm>
          <a:custGeom>
            <a:avLst/>
            <a:gdLst>
              <a:gd name="connsiteX0" fmla="*/ 324583 w 6110122"/>
              <a:gd name="connsiteY0" fmla="*/ 5532549 h 5533351"/>
              <a:gd name="connsiteX1" fmla="*/ 6035604 w 6110122"/>
              <a:gd name="connsiteY1" fmla="*/ 770225 h 5533351"/>
              <a:gd name="connsiteX2" fmla="*/ 6088871 w 6110122"/>
              <a:gd name="connsiteY2" fmla="*/ 362020 h 5533351"/>
              <a:gd name="connsiteX3" fmla="*/ 6110122 w 6110122"/>
              <a:gd name="connsiteY3" fmla="*/ 0 h 5533351"/>
              <a:gd name="connsiteX4" fmla="*/ 0 w 6110122"/>
              <a:gd name="connsiteY4" fmla="*/ 0 h 5533351"/>
              <a:gd name="connsiteX5" fmla="*/ 0 w 6110122"/>
              <a:gd name="connsiteY5" fmla="*/ 5516887 h 5533351"/>
              <a:gd name="connsiteX6" fmla="*/ 46130 w 6110122"/>
              <a:gd name="connsiteY6" fmla="*/ 5521057 h 5533351"/>
              <a:gd name="connsiteX7" fmla="*/ 324583 w 6110122"/>
              <a:gd name="connsiteY7" fmla="*/ 5532549 h 5533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10122" h="5533351">
                <a:moveTo>
                  <a:pt x="324583" y="5532549"/>
                </a:moveTo>
                <a:cubicBezTo>
                  <a:pt x="3099434" y="5579166"/>
                  <a:pt x="5565217" y="3590326"/>
                  <a:pt x="6035604" y="770225"/>
                </a:cubicBezTo>
                <a:cubicBezTo>
                  <a:pt x="6058365" y="633768"/>
                  <a:pt x="6076076" y="497636"/>
                  <a:pt x="6088871" y="362020"/>
                </a:cubicBezTo>
                <a:lnTo>
                  <a:pt x="6110122" y="0"/>
                </a:lnTo>
                <a:lnTo>
                  <a:pt x="0" y="0"/>
                </a:lnTo>
                <a:lnTo>
                  <a:pt x="0" y="5516887"/>
                </a:lnTo>
                <a:lnTo>
                  <a:pt x="46130" y="5521057"/>
                </a:lnTo>
                <a:cubicBezTo>
                  <a:pt x="139249" y="5527179"/>
                  <a:pt x="232088" y="5530995"/>
                  <a:pt x="324583" y="5532549"/>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5B3F25B9-13D3-4932-AE02-6FA4BCD1C920}"/>
              </a:ext>
            </a:extLst>
          </p:cNvPr>
          <p:cNvSpPr>
            <a:spLocks noGrp="1"/>
          </p:cNvSpPr>
          <p:nvPr>
            <p:ph type="title"/>
          </p:nvPr>
        </p:nvSpPr>
        <p:spPr>
          <a:xfrm>
            <a:off x="603503" y="2903393"/>
            <a:ext cx="2705881" cy="2625537"/>
          </a:xfrm>
        </p:spPr>
        <p:txBody>
          <a:bodyPr anchor="b">
            <a:normAutofit/>
          </a:bodyPr>
          <a:lstStyle/>
          <a:p>
            <a:r>
              <a:rPr lang="nl-NL" sz="4200"/>
              <a:t>Afsluiter</a:t>
            </a:r>
          </a:p>
        </p:txBody>
      </p:sp>
      <p:sp>
        <p:nvSpPr>
          <p:cNvPr id="3" name="Tijdelijke aanduiding voor inhoud 2">
            <a:extLst>
              <a:ext uri="{FF2B5EF4-FFF2-40B4-BE49-F238E27FC236}">
                <a16:creationId xmlns:a16="http://schemas.microsoft.com/office/drawing/2014/main" id="{F4E53448-6068-4248-A835-A52AB911F3D8}"/>
              </a:ext>
            </a:extLst>
          </p:cNvPr>
          <p:cNvSpPr>
            <a:spLocks noGrp="1"/>
          </p:cNvSpPr>
          <p:nvPr>
            <p:ph idx="1"/>
          </p:nvPr>
        </p:nvSpPr>
        <p:spPr>
          <a:xfrm>
            <a:off x="4928190" y="600741"/>
            <a:ext cx="3719747" cy="4816548"/>
          </a:xfrm>
        </p:spPr>
        <p:txBody>
          <a:bodyPr anchor="ctr">
            <a:normAutofit/>
          </a:bodyPr>
          <a:lstStyle/>
          <a:p>
            <a:r>
              <a:rPr lang="nl-NL" sz="1800"/>
              <a:t>Speeddate: </a:t>
            </a:r>
          </a:p>
          <a:p>
            <a:r>
              <a:rPr lang="nl-NL" sz="1800"/>
              <a:t>Ga in tweetallen met elkaar in gesprek. Wat is voor jou een doel voor de komende periode? Degene die luistert stelt coachende vragen (bijv. hoe ga je dat doen? Wat en wie heb je daarvoor nodig? Etc.)</a:t>
            </a:r>
          </a:p>
        </p:txBody>
      </p:sp>
    </p:spTree>
    <p:extLst>
      <p:ext uri="{BB962C8B-B14F-4D97-AF65-F5344CB8AC3E}">
        <p14:creationId xmlns:p14="http://schemas.microsoft.com/office/powerpoint/2010/main" val="308130269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3">
            <a:extLst>
              <a:ext uri="{FF2B5EF4-FFF2-40B4-BE49-F238E27FC236}">
                <a16:creationId xmlns:a16="http://schemas.microsoft.com/office/drawing/2014/main" id="{2E921DFF-3001-46B5-95D2-66CA060F44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26"/>
            <a:ext cx="4211156" cy="680290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5">
            <a:extLst>
              <a:ext uri="{FF2B5EF4-FFF2-40B4-BE49-F238E27FC236}">
                <a16:creationId xmlns:a16="http://schemas.microsoft.com/office/drawing/2014/main" id="{4EA93698-222B-47A7-8E9B-667FAC9906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480059" y="2053641"/>
            <a:ext cx="2751871" cy="2760098"/>
          </a:xfrm>
        </p:spPr>
        <p:txBody>
          <a:bodyPr vert="horz" lIns="91440" tIns="45720" rIns="91440" bIns="45720" rtlCol="0">
            <a:normAutofit/>
          </a:bodyPr>
          <a:lstStyle/>
          <a:p>
            <a:pPr defTabSz="914400"/>
            <a:r>
              <a:rPr lang="en-US" kern="1200">
                <a:solidFill>
                  <a:srgbClr val="FFFFFF"/>
                </a:solidFill>
                <a:latin typeface="+mj-lt"/>
                <a:ea typeface="+mj-ea"/>
                <a:cs typeface="+mj-cs"/>
              </a:rPr>
              <a:t>Woordspin</a:t>
            </a:r>
          </a:p>
        </p:txBody>
      </p:sp>
      <p:sp>
        <p:nvSpPr>
          <p:cNvPr id="25" name="Rectangle 27">
            <a:extLst>
              <a:ext uri="{FF2B5EF4-FFF2-40B4-BE49-F238E27FC236}">
                <a16:creationId xmlns:a16="http://schemas.microsoft.com/office/drawing/2014/main" id="{AFEDA996-5744-4A88-B0DD-EC49C6D87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4185" y="804672"/>
            <a:ext cx="3733482" cy="1979514"/>
          </a:xfrm>
          <a:prstGeom prst="rect">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5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Tanabata Tree">
            <a:extLst>
              <a:ext uri="{FF2B5EF4-FFF2-40B4-BE49-F238E27FC236}">
                <a16:creationId xmlns:a16="http://schemas.microsoft.com/office/drawing/2014/main" id="{988432FD-72B0-413D-B18C-BCFE1B43C9E4}"/>
              </a:ext>
            </a:extLst>
          </p:cNvPr>
          <p:cNvPicPr>
            <a:picLocks noChangeAspect="1"/>
          </p:cNvPicPr>
          <p:nvPr/>
        </p:nvPicPr>
        <p:blipFill>
          <a:blip r:embed="rId3">
            <a:alphaModFix/>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3223" y="969264"/>
            <a:ext cx="1658819" cy="1658819"/>
          </a:xfrm>
          <a:prstGeom prst="rect">
            <a:avLst/>
          </a:prstGeom>
          <a:effectLst>
            <a:softEdge rad="0"/>
          </a:effectLst>
        </p:spPr>
      </p:pic>
      <p:pic>
        <p:nvPicPr>
          <p:cNvPr id="19" name="Picture 2" descr="Kinderwoorddienst - Maak een woordspin">
            <a:extLst>
              <a:ext uri="{FF2B5EF4-FFF2-40B4-BE49-F238E27FC236}">
                <a16:creationId xmlns:a16="http://schemas.microsoft.com/office/drawing/2014/main" id="{7D341AE7-C64D-48A9-8E3B-55CB9190B8B0}"/>
              </a:ext>
            </a:extLst>
          </p:cNvPr>
          <p:cNvPicPr>
            <a:picLocks noChangeAspect="1" noChangeArrowheads="1"/>
          </p:cNvPicPr>
          <p:nvPr/>
        </p:nvPicPr>
        <p:blipFill>
          <a:blip r:embed="rId5">
            <a:alphaModFix/>
            <a:extLst>
              <a:ext uri="{28A0092B-C50C-407E-A947-70E740481C1C}">
                <a14:useLocalDpi xmlns:a14="http://schemas.microsoft.com/office/drawing/2010/main" val="0"/>
              </a:ext>
            </a:extLst>
          </a:blip>
          <a:stretch>
            <a:fillRect/>
          </a:stretch>
        </p:blipFill>
        <p:spPr bwMode="auto">
          <a:xfrm>
            <a:off x="6492323" y="1273735"/>
            <a:ext cx="1684550" cy="1049877"/>
          </a:xfrm>
          <a:prstGeom prst="rect">
            <a:avLst/>
          </a:prstGeom>
          <a:noFill/>
          <a:effectLst>
            <a:softEdge rad="0"/>
          </a:effectLst>
          <a:extLst>
            <a:ext uri="{909E8E84-426E-40DD-AFC4-6F175D3DCCD1}">
              <a14:hiddenFill xmlns:a14="http://schemas.microsoft.com/office/drawing/2010/main">
                <a:solidFill>
                  <a:srgbClr val="FFFFFF"/>
                </a:solidFill>
              </a14:hiddenFill>
            </a:ext>
          </a:extLst>
        </p:spPr>
      </p:pic>
      <p:sp>
        <p:nvSpPr>
          <p:cNvPr id="3" name="Tijdelijke aanduiding voor inhoud 2"/>
          <p:cNvSpPr>
            <a:spLocks noGrp="1"/>
          </p:cNvSpPr>
          <p:nvPr>
            <p:ph idx="1"/>
          </p:nvPr>
        </p:nvSpPr>
        <p:spPr>
          <a:xfrm>
            <a:off x="4567930" y="3058407"/>
            <a:ext cx="3733184" cy="2957597"/>
          </a:xfrm>
        </p:spPr>
        <p:txBody>
          <a:bodyPr vert="horz" lIns="91440" tIns="45720" rIns="91440" bIns="45720" rtlCol="0" anchor="ctr">
            <a:normAutofit/>
          </a:bodyPr>
          <a:lstStyle/>
          <a:p>
            <a:pPr marL="0" indent="0" defTabSz="914400">
              <a:spcBef>
                <a:spcPts val="1000"/>
              </a:spcBef>
              <a:buNone/>
            </a:pPr>
            <a:r>
              <a:rPr lang="en-US" sz="1700" kern="1200">
                <a:solidFill>
                  <a:srgbClr val="000000"/>
                </a:solidFill>
                <a:latin typeface="+mn-lt"/>
                <a:ea typeface="+mn-ea"/>
                <a:cs typeface="+mn-cs"/>
              </a:rPr>
              <a:t>Wat is begeleiden? </a:t>
            </a:r>
          </a:p>
        </p:txBody>
      </p:sp>
    </p:spTree>
    <p:extLst>
      <p:ext uri="{BB962C8B-B14F-4D97-AF65-F5344CB8AC3E}">
        <p14:creationId xmlns:p14="http://schemas.microsoft.com/office/powerpoint/2010/main" val="1223501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0759" y="3752849"/>
            <a:ext cx="2468166" cy="2452687"/>
          </a:xfrm>
        </p:spPr>
        <p:txBody>
          <a:bodyPr anchor="ctr">
            <a:normAutofit/>
          </a:bodyPr>
          <a:lstStyle/>
          <a:p>
            <a:r>
              <a:rPr lang="nl-NL" sz="3100"/>
              <a:t>Methodisch handelen</a:t>
            </a:r>
          </a:p>
        </p:txBody>
      </p:sp>
      <p:pic>
        <p:nvPicPr>
          <p:cNvPr id="1028" name="Picture 4" descr="Leerdoelen opstellen? SMART formuleren, voorbeelden, tips">
            <a:extLst>
              <a:ext uri="{FF2B5EF4-FFF2-40B4-BE49-F238E27FC236}">
                <a16:creationId xmlns:a16="http://schemas.microsoft.com/office/drawing/2014/main" id="{E681C6BD-A766-4CF9-8E9C-2F3C6E6285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365" r="-2" b="-2"/>
          <a:stretch/>
        </p:blipFill>
        <p:spPr bwMode="auto">
          <a:xfrm>
            <a:off x="20" y="10"/>
            <a:ext cx="9143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3" name="Tijdelijke aanduiding voor inhoud 2"/>
          <p:cNvSpPr>
            <a:spLocks noGrp="1"/>
          </p:cNvSpPr>
          <p:nvPr>
            <p:ph idx="1"/>
          </p:nvPr>
        </p:nvSpPr>
        <p:spPr>
          <a:xfrm>
            <a:off x="3167986" y="3752850"/>
            <a:ext cx="5614060" cy="2452687"/>
          </a:xfrm>
        </p:spPr>
        <p:txBody>
          <a:bodyPr anchor="ctr">
            <a:normAutofit/>
          </a:bodyPr>
          <a:lstStyle/>
          <a:p>
            <a:r>
              <a:rPr lang="nl-NL" sz="1600"/>
              <a:t>Als professional werk je planmatig </a:t>
            </a:r>
            <a:r>
              <a:rPr lang="nl-NL" sz="1600">
                <a:sym typeface="Wingdings" panose="05000000000000000000" pitchFamily="2" charset="2"/>
              </a:rPr>
              <a:t> Volgens een bepaalde aanpak werk je naar een doel.</a:t>
            </a:r>
          </a:p>
          <a:p>
            <a:r>
              <a:rPr lang="nl-NL" sz="1600">
                <a:sym typeface="Wingdings" panose="05000000000000000000" pitchFamily="2" charset="2"/>
              </a:rPr>
              <a:t>Aanpak bespreek je met iedereen, ook de cliënt!</a:t>
            </a:r>
          </a:p>
          <a:p>
            <a:r>
              <a:rPr lang="nl-NL" sz="1600">
                <a:sym typeface="Wingdings" panose="05000000000000000000" pitchFamily="2" charset="2"/>
              </a:rPr>
              <a:t>Bewust zijn van wat je doet en hoe je dat doet</a:t>
            </a:r>
          </a:p>
          <a:p>
            <a:pPr marL="0" indent="0">
              <a:buNone/>
            </a:pPr>
            <a:endParaRPr lang="nl-NL" sz="1600">
              <a:sym typeface="Wingdings" panose="05000000000000000000" pitchFamily="2" charset="2"/>
            </a:endParaRPr>
          </a:p>
          <a:p>
            <a:endParaRPr lang="nl-NL" sz="1600"/>
          </a:p>
        </p:txBody>
      </p:sp>
    </p:spTree>
    <p:extLst>
      <p:ext uri="{BB962C8B-B14F-4D97-AF65-F5344CB8AC3E}">
        <p14:creationId xmlns:p14="http://schemas.microsoft.com/office/powerpoint/2010/main" val="3845953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10948B6-692B-40EC-9DEA-48AC563556D0}"/>
              </a:ext>
            </a:extLst>
          </p:cNvPr>
          <p:cNvPicPr>
            <a:picLocks noChangeAspect="1"/>
          </p:cNvPicPr>
          <p:nvPr/>
        </p:nvPicPr>
        <p:blipFill rotWithShape="1">
          <a:blip r:embed="rId2"/>
          <a:srcRect l="20464" r="4537"/>
          <a:stretch/>
        </p:blipFill>
        <p:spPr>
          <a:xfrm>
            <a:off x="20" y="10"/>
            <a:ext cx="9143980" cy="6857990"/>
          </a:xfrm>
          <a:prstGeom prst="rect">
            <a:avLst/>
          </a:prstGeom>
        </p:spPr>
      </p:pic>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7404" cy="685800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p:cNvSpPr>
            <a:spLocks noGrp="1"/>
          </p:cNvSpPr>
          <p:nvPr>
            <p:ph type="title"/>
          </p:nvPr>
        </p:nvSpPr>
        <p:spPr>
          <a:xfrm>
            <a:off x="482600" y="321734"/>
            <a:ext cx="5168389" cy="1135737"/>
          </a:xfrm>
        </p:spPr>
        <p:txBody>
          <a:bodyPr>
            <a:normAutofit/>
          </a:bodyPr>
          <a:lstStyle/>
          <a:p>
            <a:endParaRPr lang="nl-NL" sz="3100"/>
          </a:p>
        </p:txBody>
      </p:sp>
      <p:grpSp>
        <p:nvGrpSpPr>
          <p:cNvPr id="12" name="Group 11">
            <a:extLst>
              <a:ext uri="{FF2B5EF4-FFF2-40B4-BE49-F238E27FC236}">
                <a16:creationId xmlns:a16="http://schemas.microsoft.com/office/drawing/2014/main" id="{07EAA094-9CF6-4695-958A-33D9BCAA9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42340" y="713128"/>
            <a:ext cx="801649" cy="2126625"/>
            <a:chOff x="10918968" y="713127"/>
            <a:chExt cx="1273032" cy="2532832"/>
          </a:xfrm>
        </p:grpSpPr>
        <p:sp>
          <p:nvSpPr>
            <p:cNvPr id="13" name="Rectangle 12">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28518" y="5230015"/>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60240" y="578940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5BFD8591-757A-430F-B756-A4EC1C662277}"/>
              </a:ext>
            </a:extLst>
          </p:cNvPr>
          <p:cNvGraphicFramePr>
            <a:graphicFrameLocks noGrp="1"/>
          </p:cNvGraphicFramePr>
          <p:nvPr>
            <p:ph idx="1"/>
            <p:extLst>
              <p:ext uri="{D42A27DB-BD31-4B8C-83A1-F6EECF244321}">
                <p14:modId xmlns:p14="http://schemas.microsoft.com/office/powerpoint/2010/main" val="1524716968"/>
              </p:ext>
            </p:extLst>
          </p:nvPr>
        </p:nvGraphicFramePr>
        <p:xfrm>
          <a:off x="482600" y="1782981"/>
          <a:ext cx="5168390" cy="43939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6947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46B000A-F459-4B6B-B50C-E67253BF1337}"/>
              </a:ext>
            </a:extLst>
          </p:cNvPr>
          <p:cNvPicPr>
            <a:picLocks noChangeAspect="1"/>
          </p:cNvPicPr>
          <p:nvPr/>
        </p:nvPicPr>
        <p:blipFill rotWithShape="1">
          <a:blip r:embed="rId2"/>
          <a:srcRect l="18000"/>
          <a:stretch/>
        </p:blipFill>
        <p:spPr>
          <a:xfrm>
            <a:off x="20" y="10"/>
            <a:ext cx="9143980" cy="6857990"/>
          </a:xfrm>
          <a:prstGeom prst="rect">
            <a:avLst/>
          </a:prstGeom>
        </p:spPr>
      </p:pic>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7404" cy="685800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p:cNvSpPr>
            <a:spLocks noGrp="1"/>
          </p:cNvSpPr>
          <p:nvPr>
            <p:ph type="title"/>
          </p:nvPr>
        </p:nvSpPr>
        <p:spPr>
          <a:xfrm>
            <a:off x="482600" y="321734"/>
            <a:ext cx="5168389" cy="1135737"/>
          </a:xfrm>
        </p:spPr>
        <p:txBody>
          <a:bodyPr>
            <a:normAutofit/>
          </a:bodyPr>
          <a:lstStyle/>
          <a:p>
            <a:r>
              <a:rPr lang="nl-NL" sz="3100"/>
              <a:t>Doelgericht</a:t>
            </a:r>
          </a:p>
        </p:txBody>
      </p:sp>
      <p:grpSp>
        <p:nvGrpSpPr>
          <p:cNvPr id="12" name="Group 11">
            <a:extLst>
              <a:ext uri="{FF2B5EF4-FFF2-40B4-BE49-F238E27FC236}">
                <a16:creationId xmlns:a16="http://schemas.microsoft.com/office/drawing/2014/main" id="{07EAA094-9CF6-4695-958A-33D9BCAA9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42340" y="713128"/>
            <a:ext cx="801649" cy="2126625"/>
            <a:chOff x="10918968" y="713127"/>
            <a:chExt cx="1273032" cy="2532832"/>
          </a:xfrm>
        </p:grpSpPr>
        <p:sp>
          <p:nvSpPr>
            <p:cNvPr id="13" name="Rectangle 12">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28518" y="5230015"/>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60240" y="578940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2BE26C37-C49F-4E47-BEB0-706A658ECEB4}"/>
              </a:ext>
            </a:extLst>
          </p:cNvPr>
          <p:cNvGraphicFramePr>
            <a:graphicFrameLocks noGrp="1"/>
          </p:cNvGraphicFramePr>
          <p:nvPr>
            <p:ph idx="1"/>
            <p:extLst>
              <p:ext uri="{D42A27DB-BD31-4B8C-83A1-F6EECF244321}">
                <p14:modId xmlns:p14="http://schemas.microsoft.com/office/powerpoint/2010/main" val="1944838984"/>
              </p:ext>
            </p:extLst>
          </p:nvPr>
        </p:nvGraphicFramePr>
        <p:xfrm>
          <a:off x="482600" y="1782981"/>
          <a:ext cx="5168390" cy="43939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7997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79" y="347471"/>
            <a:ext cx="8325612"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28650" y="585216"/>
            <a:ext cx="7886700" cy="1325563"/>
          </a:xfrm>
        </p:spPr>
        <p:txBody>
          <a:bodyPr>
            <a:normAutofit/>
          </a:bodyPr>
          <a:lstStyle/>
          <a:p>
            <a:r>
              <a:rPr lang="nl-NL">
                <a:solidFill>
                  <a:schemeClr val="bg1"/>
                </a:solidFill>
              </a:rPr>
              <a:t>Cyclisch proces:</a:t>
            </a:r>
          </a:p>
        </p:txBody>
      </p:sp>
      <p:pic>
        <p:nvPicPr>
          <p:cNvPr id="3074" name="Picture 2" descr="Methodisch handelen - Lesmateriaal - Wikiwijs">
            <a:extLst>
              <a:ext uri="{FF2B5EF4-FFF2-40B4-BE49-F238E27FC236}">
                <a16:creationId xmlns:a16="http://schemas.microsoft.com/office/drawing/2014/main" id="{7B2C6F91-F715-45D9-9126-455250D0C3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040"/>
          <a:stretch/>
        </p:blipFill>
        <p:spPr bwMode="auto">
          <a:xfrm>
            <a:off x="630936" y="2516777"/>
            <a:ext cx="4677156" cy="3660185"/>
          </a:xfrm>
          <a:prstGeom prst="rect">
            <a:avLst/>
          </a:prstGeom>
          <a:noFill/>
          <a:extLst>
            <a:ext uri="{909E8E84-426E-40DD-AFC4-6F175D3DCCD1}">
              <a14:hiddenFill xmlns:a14="http://schemas.microsoft.com/office/drawing/2010/main">
                <a:solidFill>
                  <a:srgbClr val="FFFFFF"/>
                </a:solidFill>
              </a14:hiddenFill>
            </a:ext>
          </a:extLst>
        </p:spPr>
      </p:pic>
      <p:sp>
        <p:nvSpPr>
          <p:cNvPr id="3" name="Tijdelijke aanduiding voor inhoud 2"/>
          <p:cNvSpPr>
            <a:spLocks noGrp="1"/>
          </p:cNvSpPr>
          <p:nvPr>
            <p:ph idx="1"/>
          </p:nvPr>
        </p:nvSpPr>
        <p:spPr>
          <a:xfrm>
            <a:off x="5660136" y="2516777"/>
            <a:ext cx="2852928" cy="3660185"/>
          </a:xfrm>
        </p:spPr>
        <p:txBody>
          <a:bodyPr anchor="ctr">
            <a:normAutofit/>
          </a:bodyPr>
          <a:lstStyle/>
          <a:p>
            <a:r>
              <a:rPr lang="nl-NL" sz="1900"/>
              <a:t>Bestaat uit 5 stappen:</a:t>
            </a:r>
          </a:p>
          <a:p>
            <a:endParaRPr lang="nl-NL" sz="1900"/>
          </a:p>
          <a:p>
            <a:r>
              <a:rPr lang="nl-NL" sz="1900"/>
              <a:t>1. Beginsituatie vaststellen</a:t>
            </a:r>
          </a:p>
          <a:p>
            <a:r>
              <a:rPr lang="nl-NL" sz="1900"/>
              <a:t>2. Ondersteuningsvraag beschrijven</a:t>
            </a:r>
          </a:p>
          <a:p>
            <a:r>
              <a:rPr lang="nl-NL" sz="1900"/>
              <a:t>3. Doel formuleren</a:t>
            </a:r>
          </a:p>
          <a:p>
            <a:r>
              <a:rPr lang="nl-NL" sz="1900"/>
              <a:t>4. Plan maken en uitvoeren</a:t>
            </a:r>
          </a:p>
          <a:p>
            <a:r>
              <a:rPr lang="nl-NL" sz="1900"/>
              <a:t>5. uitvoering evalueren en doelen bijstellen</a:t>
            </a:r>
          </a:p>
        </p:txBody>
      </p:sp>
    </p:spTree>
    <p:extLst>
      <p:ext uri="{BB962C8B-B14F-4D97-AF65-F5344CB8AC3E}">
        <p14:creationId xmlns:p14="http://schemas.microsoft.com/office/powerpoint/2010/main" val="3023621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445770" y="1209086"/>
            <a:ext cx="2907636" cy="4064925"/>
          </a:xfrm>
        </p:spPr>
        <p:txBody>
          <a:bodyPr anchor="ctr">
            <a:normAutofit/>
          </a:bodyPr>
          <a:lstStyle/>
          <a:p>
            <a:r>
              <a:rPr lang="nl-NL" sz="4100"/>
              <a:t>Beginsituatie vaststellen</a:t>
            </a:r>
          </a:p>
        </p:txBody>
      </p:sp>
      <p:grpSp>
        <p:nvGrpSpPr>
          <p:cNvPr id="13" name="Group 12">
            <a:extLst>
              <a:ext uri="{FF2B5EF4-FFF2-40B4-BE49-F238E27FC236}">
                <a16:creationId xmlns:a16="http://schemas.microsoft.com/office/drawing/2014/main" id="{22725F33-435F-480E-996D-205671CDC4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5770" y="73152"/>
            <a:ext cx="884223" cy="232963"/>
            <a:chOff x="594360" y="73152"/>
            <a:chExt cx="1178966" cy="232963"/>
          </a:xfrm>
        </p:grpSpPr>
        <p:sp>
          <p:nvSpPr>
            <p:cNvPr id="14" name="Rectangle 64">
              <a:extLst>
                <a:ext uri="{FF2B5EF4-FFF2-40B4-BE49-F238E27FC236}">
                  <a16:creationId xmlns:a16="http://schemas.microsoft.com/office/drawing/2014/main" id="{07687CC5-056E-447F-A348-E9196E738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18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4B7194FF-E2A4-49A6-A54A-A0B6A1AC24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18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4">
              <a:extLst>
                <a:ext uri="{FF2B5EF4-FFF2-40B4-BE49-F238E27FC236}">
                  <a16:creationId xmlns:a16="http://schemas.microsoft.com/office/drawing/2014/main" id="{7ED6E1D0-56BF-487D-9BD1-5D8FD79389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922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AD27C1B6-91C6-4DFC-99E9-F0B83DC5DC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922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B4A16B45-8536-4A38-B36E-A26F7ACEDA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427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F64F5F52-7BB7-4B43-BB5B-67DB66689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427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789C00E1-E374-485E-A40E-BCF0E6C8AD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931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9AEDDA19-1BE9-4BD1-A087-1107139056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931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9BF3970B-5A82-4527-AB38-536DF5FCF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436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B0A9D7D8-F150-43E1-83AD-CE553B3BD7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436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5F94325E-CD9B-4404-A2CF-D130B5387D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895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7E5DF248-D56C-4D96-920E-D1FC7FDDA6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895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C0B1AD48-9001-4AEF-AA30-56CAEC2B73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400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4864399F-6339-4CD7-A92C-52BA2D57AA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400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BA4AC9BF-79DA-4D77-8227-BC5CC7563E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6904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84310BC6-6BB6-49A0-88BA-4302E8E4F8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6904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4840B5CD-1F12-405E-89D3-92A9D17389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4409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AD8181A7-FF60-4734-B51C-E622917E1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4409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BF5BAC90-7E94-452F-B85C-17EB7C2486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1913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7DABFDCB-F31D-4192-A6C4-9841F0E4E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1913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8DA570ED-B9B1-4720-B595-816B414FF0B0}"/>
              </a:ext>
            </a:extLst>
          </p:cNvPr>
          <p:cNvGraphicFramePr>
            <a:graphicFrameLocks noGrp="1"/>
          </p:cNvGraphicFramePr>
          <p:nvPr>
            <p:ph idx="1"/>
            <p:extLst>
              <p:ext uri="{D42A27DB-BD31-4B8C-83A1-F6EECF244321}">
                <p14:modId xmlns:p14="http://schemas.microsoft.com/office/powerpoint/2010/main" val="1432100611"/>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7108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9CD2D09-B1BB-4DF5-9E1C-3D21B21EDE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40323" y="0"/>
            <a:ext cx="4703677"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83355637-BA71-4F63-94C9-E77BF81BDF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9144000" cy="6858000"/>
          </a:xfrm>
          <a:prstGeom prst="rect">
            <a:avLst/>
          </a:prstGeom>
        </p:spPr>
      </p:pic>
      <p:sp>
        <p:nvSpPr>
          <p:cNvPr id="2" name="Titel 1"/>
          <p:cNvSpPr>
            <a:spLocks noGrp="1"/>
          </p:cNvSpPr>
          <p:nvPr>
            <p:ph type="title"/>
          </p:nvPr>
        </p:nvSpPr>
        <p:spPr>
          <a:xfrm>
            <a:off x="603748" y="798445"/>
            <a:ext cx="3602727" cy="1311664"/>
          </a:xfrm>
        </p:spPr>
        <p:txBody>
          <a:bodyPr>
            <a:normAutofit/>
          </a:bodyPr>
          <a:lstStyle/>
          <a:p>
            <a:r>
              <a:rPr lang="nl-NL" sz="3100">
                <a:solidFill>
                  <a:srgbClr val="000000"/>
                </a:solidFill>
              </a:rPr>
              <a:t>Ondersteuningsvraag beschrijven</a:t>
            </a:r>
          </a:p>
        </p:txBody>
      </p:sp>
      <p:sp>
        <p:nvSpPr>
          <p:cNvPr id="3" name="Tijdelijke aanduiding voor inhoud 2"/>
          <p:cNvSpPr>
            <a:spLocks noGrp="1"/>
          </p:cNvSpPr>
          <p:nvPr>
            <p:ph idx="1"/>
          </p:nvPr>
        </p:nvSpPr>
        <p:spPr>
          <a:xfrm>
            <a:off x="603747" y="2272143"/>
            <a:ext cx="3530103" cy="3788830"/>
          </a:xfrm>
        </p:spPr>
        <p:txBody>
          <a:bodyPr anchor="ctr">
            <a:normAutofit/>
          </a:bodyPr>
          <a:lstStyle/>
          <a:p>
            <a:r>
              <a:rPr lang="nl-NL" sz="1700">
                <a:solidFill>
                  <a:srgbClr val="000000"/>
                </a:solidFill>
              </a:rPr>
              <a:t>Vanuit de beginsituatie beschrijf je de ondersteuningsvraag:</a:t>
            </a:r>
          </a:p>
          <a:p>
            <a:endParaRPr lang="nl-NL" sz="1700">
              <a:solidFill>
                <a:srgbClr val="000000"/>
              </a:solidFill>
            </a:endParaRPr>
          </a:p>
          <a:p>
            <a:pPr marL="114300" indent="0">
              <a:buNone/>
            </a:pPr>
            <a:r>
              <a:rPr lang="nl-NL" sz="1700">
                <a:solidFill>
                  <a:srgbClr val="000000"/>
                </a:solidFill>
              </a:rPr>
              <a:t>“Help mij bij….”</a:t>
            </a:r>
          </a:p>
          <a:p>
            <a:pPr marL="114300" indent="0">
              <a:buNone/>
            </a:pPr>
            <a:endParaRPr lang="nl-NL" sz="1700">
              <a:solidFill>
                <a:srgbClr val="000000"/>
              </a:solidFill>
            </a:endParaRPr>
          </a:p>
          <a:p>
            <a:pPr marL="114300" indent="0">
              <a:buNone/>
            </a:pPr>
            <a:r>
              <a:rPr lang="nl-NL" sz="1700">
                <a:solidFill>
                  <a:srgbClr val="000000"/>
                </a:solidFill>
              </a:rPr>
              <a:t>Welke ondersteuningsvragen kun je formuleren bij:</a:t>
            </a:r>
          </a:p>
          <a:p>
            <a:pPr marL="114300" indent="0">
              <a:buNone/>
            </a:pPr>
            <a:endParaRPr lang="nl-NL" sz="1700">
              <a:solidFill>
                <a:srgbClr val="000000"/>
              </a:solidFill>
            </a:endParaRPr>
          </a:p>
          <a:p>
            <a:pPr>
              <a:buFontTx/>
              <a:buChar char="-"/>
            </a:pPr>
            <a:r>
              <a:rPr lang="nl-NL" sz="1700">
                <a:solidFill>
                  <a:srgbClr val="000000"/>
                </a:solidFill>
              </a:rPr>
              <a:t>Jordi, licht verstandelijk beperkt, wil graag leren koken</a:t>
            </a:r>
          </a:p>
          <a:p>
            <a:pPr>
              <a:buFontTx/>
              <a:buChar char="-"/>
            </a:pPr>
            <a:r>
              <a:rPr lang="nl-NL" sz="1700">
                <a:solidFill>
                  <a:srgbClr val="000000"/>
                </a:solidFill>
              </a:rPr>
              <a:t>Janet, 4 jaar, is nog niet zindelijk</a:t>
            </a:r>
          </a:p>
          <a:p>
            <a:pPr>
              <a:buFontTx/>
              <a:buChar char="-"/>
            </a:pPr>
            <a:r>
              <a:rPr lang="nl-NL" sz="1700">
                <a:solidFill>
                  <a:srgbClr val="000000"/>
                </a:solidFill>
              </a:rPr>
              <a:t>Mw. Bakker, voelt zich eenzaam</a:t>
            </a:r>
          </a:p>
        </p:txBody>
      </p:sp>
      <p:sp>
        <p:nvSpPr>
          <p:cNvPr id="75" name="Freeform 49">
            <a:extLst>
              <a:ext uri="{FF2B5EF4-FFF2-40B4-BE49-F238E27FC236}">
                <a16:creationId xmlns:a16="http://schemas.microsoft.com/office/drawing/2014/main" id="{967C29FE-FD32-4AFB-AD20-DBDF5864B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35436" y="590635"/>
            <a:ext cx="4108564"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accent3"/>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098" name="Picture 2" descr="Help me vectorbanner vector illustratie. Illustratie bestaande uit rood -  89437409">
            <a:extLst>
              <a:ext uri="{FF2B5EF4-FFF2-40B4-BE49-F238E27FC236}">
                <a16:creationId xmlns:a16="http://schemas.microsoft.com/office/drawing/2014/main" id="{B37D430A-E657-4895-9CA9-B5A844CE99F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5010" r="15309"/>
          <a:stretch/>
        </p:blipFill>
        <p:spPr bwMode="auto">
          <a:xfrm>
            <a:off x="5169988" y="770037"/>
            <a:ext cx="3974012" cy="6097438"/>
          </a:xfrm>
          <a:custGeom>
            <a:avLst/>
            <a:gdLst/>
            <a:ahLst/>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1401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Doel formuleren</a:t>
            </a:r>
          </a:p>
        </p:txBody>
      </p:sp>
      <p:graphicFrame>
        <p:nvGraphicFramePr>
          <p:cNvPr id="5124" name="Tijdelijke aanduiding voor inhoud 2">
            <a:extLst>
              <a:ext uri="{FF2B5EF4-FFF2-40B4-BE49-F238E27FC236}">
                <a16:creationId xmlns:a16="http://schemas.microsoft.com/office/drawing/2014/main" id="{07BB11D3-E963-4681-B6A1-C5911D405CAA}"/>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122" name="Picture 2" descr="Doelen stellen, doe het Slim SMART - Perfect Coaching">
            <a:extLst>
              <a:ext uri="{FF2B5EF4-FFF2-40B4-BE49-F238E27FC236}">
                <a16:creationId xmlns:a16="http://schemas.microsoft.com/office/drawing/2014/main" id="{A48458B2-8556-4B5F-98C0-4E56E37DBB1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8144" y="4437112"/>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25379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520</Words>
  <Application>Microsoft Office PowerPoint</Application>
  <PresentationFormat>Diavoorstelling (4:3)</PresentationFormat>
  <Paragraphs>73</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Calibri Light</vt:lpstr>
      <vt:lpstr>Kantoorthema</vt:lpstr>
      <vt:lpstr>Cyclisch proces binnen methodisch begeleiden</vt:lpstr>
      <vt:lpstr>Woordspin</vt:lpstr>
      <vt:lpstr>Methodisch handelen</vt:lpstr>
      <vt:lpstr>PowerPoint-presentatie</vt:lpstr>
      <vt:lpstr>Doelgericht</vt:lpstr>
      <vt:lpstr>Cyclisch proces:</vt:lpstr>
      <vt:lpstr>Beginsituatie vaststellen</vt:lpstr>
      <vt:lpstr>Ondersteuningsvraag beschrijven</vt:lpstr>
      <vt:lpstr>Doel formuleren</vt:lpstr>
      <vt:lpstr>Plannen maken en uitvoeren</vt:lpstr>
      <vt:lpstr>Evalueren en doelen bijstellen</vt:lpstr>
      <vt:lpstr>Opdracht </vt:lpstr>
      <vt:lpstr>Afsluiter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Cyclisch proces binnen methodisch begeleiden</dc:title>
  <dc:creator>Berthe Toonder - ter Veen</dc:creator>
  <cp:lastModifiedBy>Berthe Toonder - ter Veen</cp:lastModifiedBy>
  <cp:revision>1</cp:revision>
  <dcterms:created xsi:type="dcterms:W3CDTF">2020-11-10T08:50:31Z</dcterms:created>
  <dcterms:modified xsi:type="dcterms:W3CDTF">2020-11-10T08:50:40Z</dcterms:modified>
</cp:coreProperties>
</file>